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7"/>
  </p:notesMasterIdLst>
  <p:handoutMasterIdLst>
    <p:handoutMasterId r:id="rId68"/>
  </p:handoutMasterIdLst>
  <p:sldIdLst>
    <p:sldId id="1254" r:id="rId2"/>
    <p:sldId id="1335" r:id="rId3"/>
    <p:sldId id="1354" r:id="rId4"/>
    <p:sldId id="1355" r:id="rId5"/>
    <p:sldId id="1356" r:id="rId6"/>
    <p:sldId id="1329" r:id="rId7"/>
    <p:sldId id="1341" r:id="rId8"/>
    <p:sldId id="1340" r:id="rId9"/>
    <p:sldId id="1325" r:id="rId10"/>
    <p:sldId id="1339" r:id="rId11"/>
    <p:sldId id="1361" r:id="rId12"/>
    <p:sldId id="1326" r:id="rId13"/>
    <p:sldId id="1362" r:id="rId14"/>
    <p:sldId id="1320" r:id="rId15"/>
    <p:sldId id="1342" r:id="rId16"/>
    <p:sldId id="1330" r:id="rId17"/>
    <p:sldId id="1327" r:id="rId18"/>
    <p:sldId id="1360" r:id="rId19"/>
    <p:sldId id="1333" r:id="rId20"/>
    <p:sldId id="1334" r:id="rId21"/>
    <p:sldId id="1365" r:id="rId22"/>
    <p:sldId id="1316" r:id="rId23"/>
    <p:sldId id="1317" r:id="rId24"/>
    <p:sldId id="1318" r:id="rId25"/>
    <p:sldId id="1344" r:id="rId26"/>
    <p:sldId id="1314" r:id="rId27"/>
    <p:sldId id="1358" r:id="rId28"/>
    <p:sldId id="1359" r:id="rId29"/>
    <p:sldId id="1273" r:id="rId30"/>
    <p:sldId id="1274" r:id="rId31"/>
    <p:sldId id="1275" r:id="rId32"/>
    <p:sldId id="1300" r:id="rId33"/>
    <p:sldId id="1282" r:id="rId34"/>
    <p:sldId id="1283" r:id="rId35"/>
    <p:sldId id="1284" r:id="rId36"/>
    <p:sldId id="1285" r:id="rId37"/>
    <p:sldId id="1286" r:id="rId38"/>
    <p:sldId id="1287" r:id="rId39"/>
    <p:sldId id="1303" r:id="rId40"/>
    <p:sldId id="1347" r:id="rId41"/>
    <p:sldId id="1345" r:id="rId42"/>
    <p:sldId id="1346" r:id="rId43"/>
    <p:sldId id="1364" r:id="rId44"/>
    <p:sldId id="1288" r:id="rId45"/>
    <p:sldId id="1289" r:id="rId46"/>
    <p:sldId id="1290" r:id="rId47"/>
    <p:sldId id="1291" r:id="rId48"/>
    <p:sldId id="1292" r:id="rId49"/>
    <p:sldId id="1293" r:id="rId50"/>
    <p:sldId id="1302" r:id="rId51"/>
    <p:sldId id="1348" r:id="rId52"/>
    <p:sldId id="1349" r:id="rId53"/>
    <p:sldId id="1350" r:id="rId54"/>
    <p:sldId id="1294" r:id="rId55"/>
    <p:sldId id="1295" r:id="rId56"/>
    <p:sldId id="1296" r:id="rId57"/>
    <p:sldId id="1297" r:id="rId58"/>
    <p:sldId id="1304" r:id="rId59"/>
    <p:sldId id="1351" r:id="rId60"/>
    <p:sldId id="1352" r:id="rId61"/>
    <p:sldId id="1353" r:id="rId62"/>
    <p:sldId id="1328" r:id="rId63"/>
    <p:sldId id="1363" r:id="rId64"/>
    <p:sldId id="1307" r:id="rId65"/>
    <p:sldId id="1298" r:id="rId66"/>
  </p:sldIdLst>
  <p:sldSz cx="9144000" cy="6858000" type="screen4x3"/>
  <p:notesSz cx="6797675" cy="9928225"/>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D1" initials="HD" lastIdx="5" clrIdx="0"/>
  <p:cmAuthor id="1" name="Nagehan Ramazanoglu" initials="NR" lastIdx="1" clrIdx="1"/>
  <p:cmAuthor id="2" name="Betül GÜRLÜK" initials="BG" lastIdx="0"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A50021"/>
    <a:srgbClr val="C0504D"/>
    <a:srgbClr val="CCECFF"/>
    <a:srgbClr val="4F81BD"/>
    <a:srgbClr val="A3C1E5"/>
    <a:srgbClr val="FFFFCC"/>
    <a:srgbClr val="B3D07A"/>
    <a:srgbClr val="D6CCA3"/>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Orta Stil 3 - Vurgu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Orta Stil 3 - Vurgu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DA37D80-6434-44D0-A028-1B22A696006F}" styleName="Açık Stil 3 - Vurgu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Orta Stil 1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Orta Stil 4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09" autoAdjust="0"/>
    <p:restoredTop sz="87259" autoAdjust="0"/>
  </p:normalViewPr>
  <p:slideViewPr>
    <p:cSldViewPr>
      <p:cViewPr varScale="1">
        <p:scale>
          <a:sx n="79" d="100"/>
          <a:sy n="79" d="100"/>
        </p:scale>
        <p:origin x="178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p:cViewPr varScale="1">
        <p:scale>
          <a:sx n="76" d="100"/>
          <a:sy n="76" d="100"/>
        </p:scale>
        <p:origin x="-3846" y="-9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10E000-2FC8-44DE-8D4E-72457C8EFFCD}"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tr-TR"/>
        </a:p>
      </dgm:t>
    </dgm:pt>
    <dgm:pt modelId="{1FF1CE91-2E19-4A06-9A42-C1A0D45B5130}">
      <dgm:prSet phldrT="[Metin]" custT="1"/>
      <dgm:spPr/>
      <dgm:t>
        <a:bodyPr/>
        <a:lstStyle/>
        <a:p>
          <a:r>
            <a:rPr lang="tr-TR" sz="2000" b="1" i="1" dirty="0" smtClean="0"/>
            <a:t>Araştırma Alt Projesi</a:t>
          </a:r>
          <a:endParaRPr lang="tr-TR" sz="2000" dirty="0"/>
        </a:p>
      </dgm:t>
    </dgm:pt>
    <dgm:pt modelId="{F20B43CC-B760-4EBB-AE16-30B4221C9F4B}" type="parTrans" cxnId="{F15F07B8-858C-4900-A66B-05AB6378971A}">
      <dgm:prSet/>
      <dgm:spPr/>
      <dgm:t>
        <a:bodyPr/>
        <a:lstStyle/>
        <a:p>
          <a:endParaRPr lang="tr-TR"/>
        </a:p>
      </dgm:t>
    </dgm:pt>
    <dgm:pt modelId="{CC57AA21-BF6A-44A6-82EF-C333D904DA9D}" type="sibTrans" cxnId="{F15F07B8-858C-4900-A66B-05AB6378971A}">
      <dgm:prSet/>
      <dgm:spPr/>
      <dgm:t>
        <a:bodyPr/>
        <a:lstStyle/>
        <a:p>
          <a:endParaRPr lang="tr-TR"/>
        </a:p>
      </dgm:t>
    </dgm:pt>
    <dgm:pt modelId="{B5AB4DAF-8CEF-4B76-9B6E-610152907E2E}">
      <dgm:prSet custT="1"/>
      <dgm:spPr/>
      <dgm:t>
        <a:bodyPr/>
        <a:lstStyle/>
        <a:p>
          <a:r>
            <a:rPr lang="tr-TR" sz="2000" b="1" i="1" dirty="0" smtClean="0"/>
            <a:t>Tasarım Alt Projesi</a:t>
          </a:r>
        </a:p>
      </dgm:t>
    </dgm:pt>
    <dgm:pt modelId="{42FFAC62-9ABA-4DCA-B1EB-684782490980}" type="parTrans" cxnId="{A473B347-99D3-4999-9BB2-A8037961DC2B}">
      <dgm:prSet/>
      <dgm:spPr/>
      <dgm:t>
        <a:bodyPr/>
        <a:lstStyle/>
        <a:p>
          <a:endParaRPr lang="tr-TR"/>
        </a:p>
      </dgm:t>
    </dgm:pt>
    <dgm:pt modelId="{51BFB4AC-9EEC-4EFF-B482-1B77DFBA237F}" type="sibTrans" cxnId="{A473B347-99D3-4999-9BB2-A8037961DC2B}">
      <dgm:prSet/>
      <dgm:spPr/>
      <dgm:t>
        <a:bodyPr/>
        <a:lstStyle/>
        <a:p>
          <a:endParaRPr lang="tr-TR"/>
        </a:p>
      </dgm:t>
    </dgm:pt>
    <dgm:pt modelId="{B44458F6-34E2-4349-8E60-09884D22A4D9}">
      <dgm:prSet/>
      <dgm:spPr/>
      <dgm:t>
        <a:bodyPr/>
        <a:lstStyle/>
        <a:p>
          <a:pPr algn="l"/>
          <a:endParaRPr lang="tr-TR" sz="1200"/>
        </a:p>
      </dgm:t>
    </dgm:pt>
    <dgm:pt modelId="{D96B0317-7AB2-4BC1-9635-D536AFF0CD6A}" type="parTrans" cxnId="{BA7DE706-FCE3-4E7E-9EE2-4E1A4B1B8D7F}">
      <dgm:prSet/>
      <dgm:spPr/>
      <dgm:t>
        <a:bodyPr/>
        <a:lstStyle/>
        <a:p>
          <a:endParaRPr lang="tr-TR"/>
        </a:p>
      </dgm:t>
    </dgm:pt>
    <dgm:pt modelId="{29E1FE7F-CD8A-403C-85EF-FDB565298419}" type="sibTrans" cxnId="{BA7DE706-FCE3-4E7E-9EE2-4E1A4B1B8D7F}">
      <dgm:prSet/>
      <dgm:spPr/>
      <dgm:t>
        <a:bodyPr/>
        <a:lstStyle/>
        <a:p>
          <a:endParaRPr lang="tr-TR"/>
        </a:p>
      </dgm:t>
    </dgm:pt>
    <dgm:pt modelId="{7C88BD6E-866E-4339-B859-BDAB93DF31E9}">
      <dgm:prSet custT="1"/>
      <dgm:spPr/>
      <dgm:t>
        <a:bodyPr/>
        <a:lstStyle/>
        <a:p>
          <a:pPr algn="just"/>
          <a:r>
            <a:rPr lang="tr-TR" sz="2000" dirty="0" smtClean="0"/>
            <a:t>Öğrencilerin günlük hayatlarında karşılaştıkları bir problemi çözecek ya da bir işi daha iyi yapacak                   </a:t>
          </a:r>
          <a:r>
            <a:rPr lang="tr-TR" sz="2000" i="0" u="sng" dirty="0" smtClean="0">
              <a:solidFill>
                <a:srgbClr val="FF0000"/>
              </a:solidFill>
            </a:rPr>
            <a:t>bir model / araç geliştirip test ettikleri</a:t>
          </a:r>
          <a:r>
            <a:rPr lang="tr-TR" sz="2000" i="0" dirty="0" smtClean="0"/>
            <a:t> </a:t>
          </a:r>
          <a:r>
            <a:rPr lang="tr-TR" sz="2000" dirty="0" smtClean="0"/>
            <a:t>alt projelerdir. </a:t>
          </a:r>
        </a:p>
      </dgm:t>
    </dgm:pt>
    <dgm:pt modelId="{766EAF29-D706-4E77-A53C-F2E66FF4385D}" type="parTrans" cxnId="{5BF9F633-6E1F-481E-8F74-CDAF94596BF4}">
      <dgm:prSet/>
      <dgm:spPr/>
      <dgm:t>
        <a:bodyPr/>
        <a:lstStyle/>
        <a:p>
          <a:endParaRPr lang="tr-TR"/>
        </a:p>
      </dgm:t>
    </dgm:pt>
    <dgm:pt modelId="{02CA3873-C311-426F-9CE6-7A0DA28085CE}" type="sibTrans" cxnId="{5BF9F633-6E1F-481E-8F74-CDAF94596BF4}">
      <dgm:prSet/>
      <dgm:spPr/>
      <dgm:t>
        <a:bodyPr/>
        <a:lstStyle/>
        <a:p>
          <a:endParaRPr lang="tr-TR"/>
        </a:p>
      </dgm:t>
    </dgm:pt>
    <dgm:pt modelId="{A5B23DC9-559E-40DF-89F9-ABE621B79F54}">
      <dgm:prSet custT="1"/>
      <dgm:spPr/>
      <dgm:t>
        <a:bodyPr/>
        <a:lstStyle/>
        <a:p>
          <a:pPr algn="l"/>
          <a:endParaRPr lang="tr-TR" sz="2000" dirty="0"/>
        </a:p>
      </dgm:t>
    </dgm:pt>
    <dgm:pt modelId="{D5F26964-D421-4DCC-B823-64B2D60D6BFF}" type="parTrans" cxnId="{95FCC817-0D96-4348-8E42-454071265B7F}">
      <dgm:prSet/>
      <dgm:spPr/>
      <dgm:t>
        <a:bodyPr/>
        <a:lstStyle/>
        <a:p>
          <a:endParaRPr lang="tr-TR"/>
        </a:p>
      </dgm:t>
    </dgm:pt>
    <dgm:pt modelId="{D79111A2-B8B8-4966-905E-F5578B133071}" type="sibTrans" cxnId="{95FCC817-0D96-4348-8E42-454071265B7F}">
      <dgm:prSet/>
      <dgm:spPr/>
      <dgm:t>
        <a:bodyPr/>
        <a:lstStyle/>
        <a:p>
          <a:endParaRPr lang="tr-TR"/>
        </a:p>
      </dgm:t>
    </dgm:pt>
    <dgm:pt modelId="{7A644024-F485-4A14-BB08-FB34C440285B}">
      <dgm:prSet custT="1"/>
      <dgm:spPr/>
      <dgm:t>
        <a:bodyPr/>
        <a:lstStyle/>
        <a:p>
          <a:r>
            <a:rPr lang="tr-TR" sz="2000" b="1" i="1" dirty="0" smtClean="0"/>
            <a:t>İnceleme Alt Projesi </a:t>
          </a:r>
        </a:p>
      </dgm:t>
    </dgm:pt>
    <dgm:pt modelId="{7B49E88F-D7C7-4F19-95B1-240A33C44C43}" type="parTrans" cxnId="{6AB4A600-4C48-4326-B29E-4A1D573F8563}">
      <dgm:prSet/>
      <dgm:spPr/>
      <dgm:t>
        <a:bodyPr/>
        <a:lstStyle/>
        <a:p>
          <a:endParaRPr lang="tr-TR"/>
        </a:p>
      </dgm:t>
    </dgm:pt>
    <dgm:pt modelId="{371FF6B1-1D76-4EC1-82FA-A5E8965737D8}" type="sibTrans" cxnId="{6AB4A600-4C48-4326-B29E-4A1D573F8563}">
      <dgm:prSet/>
      <dgm:spPr/>
      <dgm:t>
        <a:bodyPr/>
        <a:lstStyle/>
        <a:p>
          <a:endParaRPr lang="tr-TR"/>
        </a:p>
      </dgm:t>
    </dgm:pt>
    <dgm:pt modelId="{C4598069-D712-4F73-BE1F-FEACB4BEF481}">
      <dgm:prSet custT="1"/>
      <dgm:spPr/>
      <dgm:t>
        <a:bodyPr/>
        <a:lstStyle/>
        <a:p>
          <a:pPr algn="just"/>
          <a:r>
            <a:rPr lang="tr-TR" sz="2000" dirty="0" smtClean="0"/>
            <a:t>Öğrencilerin merak ettikleri bir konuyla ilgili                 </a:t>
          </a:r>
          <a:r>
            <a:rPr lang="tr-TR" sz="2000" i="0" u="sng" dirty="0" smtClean="0">
              <a:solidFill>
                <a:srgbClr val="FF0000"/>
              </a:solidFill>
            </a:rPr>
            <a:t>daha önceden üretilmiş olan bilgileri kapsamlı bir şekilde inceleyip</a:t>
          </a:r>
          <a:r>
            <a:rPr lang="tr-TR" sz="2000" i="0" u="none" dirty="0" smtClean="0"/>
            <a:t> konuya ilişkin genel bulgular ortaya koydukları alt </a:t>
          </a:r>
          <a:r>
            <a:rPr lang="tr-TR" sz="2000" dirty="0" smtClean="0"/>
            <a:t>projelerdir. </a:t>
          </a:r>
          <a:endParaRPr lang="tr-TR" sz="2000" dirty="0"/>
        </a:p>
      </dgm:t>
    </dgm:pt>
    <dgm:pt modelId="{3189F5DE-6C18-4202-B1A7-E432511B70A1}" type="parTrans" cxnId="{A0DA4B68-76D2-4B07-AAA6-E348FD2B4044}">
      <dgm:prSet/>
      <dgm:spPr/>
      <dgm:t>
        <a:bodyPr/>
        <a:lstStyle/>
        <a:p>
          <a:endParaRPr lang="tr-TR"/>
        </a:p>
      </dgm:t>
    </dgm:pt>
    <dgm:pt modelId="{5E9F7CDE-6D70-4F8D-A936-DED128030BF3}" type="sibTrans" cxnId="{A0DA4B68-76D2-4B07-AAA6-E348FD2B4044}">
      <dgm:prSet/>
      <dgm:spPr/>
      <dgm:t>
        <a:bodyPr/>
        <a:lstStyle/>
        <a:p>
          <a:endParaRPr lang="tr-TR"/>
        </a:p>
      </dgm:t>
    </dgm:pt>
    <dgm:pt modelId="{42F68DB1-0969-486E-930B-AFAB5BB48A8D}">
      <dgm:prSet/>
      <dgm:spPr/>
      <dgm:t>
        <a:bodyPr/>
        <a:lstStyle/>
        <a:p>
          <a:pPr algn="l"/>
          <a:endParaRPr lang="tr-TR" sz="1300" dirty="0"/>
        </a:p>
      </dgm:t>
    </dgm:pt>
    <dgm:pt modelId="{D7342F20-BD06-49B1-98E9-E1DA54BD13FE}" type="sibTrans" cxnId="{A730B5BB-2A47-4F22-81A1-840E63CD6E7F}">
      <dgm:prSet/>
      <dgm:spPr/>
      <dgm:t>
        <a:bodyPr/>
        <a:lstStyle/>
        <a:p>
          <a:endParaRPr lang="tr-TR"/>
        </a:p>
      </dgm:t>
    </dgm:pt>
    <dgm:pt modelId="{601BE5C1-BD59-459F-A4A2-8AE33D8AE33D}" type="parTrans" cxnId="{A730B5BB-2A47-4F22-81A1-840E63CD6E7F}">
      <dgm:prSet/>
      <dgm:spPr/>
      <dgm:t>
        <a:bodyPr/>
        <a:lstStyle/>
        <a:p>
          <a:endParaRPr lang="tr-TR"/>
        </a:p>
      </dgm:t>
    </dgm:pt>
    <dgm:pt modelId="{F2EE7E33-7FE7-4BCE-BB8F-05313D825E2B}">
      <dgm:prSet custT="1"/>
      <dgm:spPr/>
      <dgm:t>
        <a:bodyPr/>
        <a:lstStyle/>
        <a:p>
          <a:pPr algn="just"/>
          <a:r>
            <a:rPr lang="tr-TR" sz="2000" dirty="0" smtClean="0"/>
            <a:t>Öğrencilerin farklı alanlardaki problemlerin çözümüne yönelik </a:t>
          </a:r>
          <a:r>
            <a:rPr lang="tr-TR" sz="2000" i="0" u="sng" dirty="0" smtClean="0">
              <a:solidFill>
                <a:srgbClr val="FF0000"/>
              </a:solidFill>
            </a:rPr>
            <a:t>hipotezler ortaya koyup test ettikleri</a:t>
          </a:r>
          <a:r>
            <a:rPr lang="tr-TR" sz="2000" i="0" dirty="0" smtClean="0">
              <a:solidFill>
                <a:srgbClr val="FF0000"/>
              </a:solidFill>
            </a:rPr>
            <a:t> </a:t>
          </a:r>
          <a:r>
            <a:rPr lang="tr-TR" sz="2000" dirty="0" smtClean="0"/>
            <a:t>ve elde ettikleri bulguları yorumladıkları alt projelerdir.</a:t>
          </a:r>
          <a:endParaRPr lang="tr-TR" sz="2000" dirty="0"/>
        </a:p>
      </dgm:t>
    </dgm:pt>
    <dgm:pt modelId="{0E4C475C-9321-4E7A-86C0-4840AC64126D}" type="sibTrans" cxnId="{0F97C90E-4229-4F15-BDE1-7650EE5A5876}">
      <dgm:prSet/>
      <dgm:spPr/>
      <dgm:t>
        <a:bodyPr/>
        <a:lstStyle/>
        <a:p>
          <a:endParaRPr lang="tr-TR"/>
        </a:p>
      </dgm:t>
    </dgm:pt>
    <dgm:pt modelId="{E0C8E4BD-D0E3-429B-8550-E28BF6C36ECF}" type="parTrans" cxnId="{0F97C90E-4229-4F15-BDE1-7650EE5A5876}">
      <dgm:prSet/>
      <dgm:spPr/>
      <dgm:t>
        <a:bodyPr/>
        <a:lstStyle/>
        <a:p>
          <a:endParaRPr lang="tr-TR"/>
        </a:p>
      </dgm:t>
    </dgm:pt>
    <dgm:pt modelId="{54C2663C-20FD-487F-8E7E-B3831340A29B}">
      <dgm:prSet/>
      <dgm:spPr/>
      <dgm:t>
        <a:bodyPr/>
        <a:lstStyle/>
        <a:p>
          <a:pPr algn="just"/>
          <a:endParaRPr lang="tr-TR" sz="1300" dirty="0"/>
        </a:p>
      </dgm:t>
    </dgm:pt>
    <dgm:pt modelId="{D21FCD7A-9F97-445F-B465-5D566CA0DA3F}" type="parTrans" cxnId="{75CEE761-5102-468A-B1A2-50EB0D8C8D79}">
      <dgm:prSet/>
      <dgm:spPr/>
      <dgm:t>
        <a:bodyPr/>
        <a:lstStyle/>
        <a:p>
          <a:endParaRPr lang="tr-TR"/>
        </a:p>
      </dgm:t>
    </dgm:pt>
    <dgm:pt modelId="{933DA970-9F1D-4739-8ACB-343D08541E9E}" type="sibTrans" cxnId="{75CEE761-5102-468A-B1A2-50EB0D8C8D79}">
      <dgm:prSet/>
      <dgm:spPr/>
      <dgm:t>
        <a:bodyPr/>
        <a:lstStyle/>
        <a:p>
          <a:endParaRPr lang="tr-TR"/>
        </a:p>
      </dgm:t>
    </dgm:pt>
    <dgm:pt modelId="{49BC43D2-7FFD-4725-AA82-FCCD4E70351C}">
      <dgm:prSet/>
      <dgm:spPr/>
      <dgm:t>
        <a:bodyPr/>
        <a:lstStyle/>
        <a:p>
          <a:pPr algn="l"/>
          <a:endParaRPr lang="tr-TR" sz="1400" dirty="0"/>
        </a:p>
      </dgm:t>
    </dgm:pt>
    <dgm:pt modelId="{8695DB1A-4BE9-4340-A4E0-5EAF8E129080}" type="parTrans" cxnId="{FB4A0CEC-FC3C-461C-AF97-DE95ADB3346C}">
      <dgm:prSet/>
      <dgm:spPr/>
      <dgm:t>
        <a:bodyPr/>
        <a:lstStyle/>
        <a:p>
          <a:endParaRPr lang="tr-TR"/>
        </a:p>
      </dgm:t>
    </dgm:pt>
    <dgm:pt modelId="{C95FC6D7-CE27-4907-823E-66E35C67E5F8}" type="sibTrans" cxnId="{FB4A0CEC-FC3C-461C-AF97-DE95ADB3346C}">
      <dgm:prSet/>
      <dgm:spPr/>
      <dgm:t>
        <a:bodyPr/>
        <a:lstStyle/>
        <a:p>
          <a:endParaRPr lang="tr-TR"/>
        </a:p>
      </dgm:t>
    </dgm:pt>
    <dgm:pt modelId="{26C91561-412A-4299-BED7-038342B2FE2C}" type="pres">
      <dgm:prSet presAssocID="{C010E000-2FC8-44DE-8D4E-72457C8EFFCD}" presName="linear" presStyleCnt="0">
        <dgm:presLayoutVars>
          <dgm:dir/>
          <dgm:animLvl val="lvl"/>
          <dgm:resizeHandles val="exact"/>
        </dgm:presLayoutVars>
      </dgm:prSet>
      <dgm:spPr/>
      <dgm:t>
        <a:bodyPr/>
        <a:lstStyle/>
        <a:p>
          <a:endParaRPr lang="tr-TR"/>
        </a:p>
      </dgm:t>
    </dgm:pt>
    <dgm:pt modelId="{D5A42A1A-69E3-475D-926B-C0D9811D460C}" type="pres">
      <dgm:prSet presAssocID="{1FF1CE91-2E19-4A06-9A42-C1A0D45B5130}" presName="parentLin" presStyleCnt="0"/>
      <dgm:spPr/>
      <dgm:t>
        <a:bodyPr/>
        <a:lstStyle/>
        <a:p>
          <a:endParaRPr lang="tr-TR"/>
        </a:p>
      </dgm:t>
    </dgm:pt>
    <dgm:pt modelId="{7C3F7046-80CC-4DD9-A31A-7FEDC53D142C}" type="pres">
      <dgm:prSet presAssocID="{1FF1CE91-2E19-4A06-9A42-C1A0D45B5130}" presName="parentLeftMargin" presStyleLbl="node1" presStyleIdx="0" presStyleCnt="3"/>
      <dgm:spPr/>
      <dgm:t>
        <a:bodyPr/>
        <a:lstStyle/>
        <a:p>
          <a:endParaRPr lang="tr-TR"/>
        </a:p>
      </dgm:t>
    </dgm:pt>
    <dgm:pt modelId="{D8A1BF08-FE62-4005-8257-781CF145C30E}" type="pres">
      <dgm:prSet presAssocID="{1FF1CE91-2E19-4A06-9A42-C1A0D45B5130}" presName="parentText" presStyleLbl="node1" presStyleIdx="0" presStyleCnt="3" custLinFactNeighborX="53186" custLinFactNeighborY="-18783">
        <dgm:presLayoutVars>
          <dgm:chMax val="0"/>
          <dgm:bulletEnabled val="1"/>
        </dgm:presLayoutVars>
      </dgm:prSet>
      <dgm:spPr/>
      <dgm:t>
        <a:bodyPr/>
        <a:lstStyle/>
        <a:p>
          <a:endParaRPr lang="tr-TR"/>
        </a:p>
      </dgm:t>
    </dgm:pt>
    <dgm:pt modelId="{CAE8C1E8-B8A8-438C-86E0-7DD755D6460B}" type="pres">
      <dgm:prSet presAssocID="{1FF1CE91-2E19-4A06-9A42-C1A0D45B5130}" presName="negativeSpace" presStyleCnt="0"/>
      <dgm:spPr/>
      <dgm:t>
        <a:bodyPr/>
        <a:lstStyle/>
        <a:p>
          <a:endParaRPr lang="tr-TR"/>
        </a:p>
      </dgm:t>
    </dgm:pt>
    <dgm:pt modelId="{F9460053-DF92-41D3-8D74-03AE6D4BDF3A}" type="pres">
      <dgm:prSet presAssocID="{1FF1CE91-2E19-4A06-9A42-C1A0D45B5130}" presName="childText" presStyleLbl="conFgAcc1" presStyleIdx="0" presStyleCnt="3" custLinFactNeighborY="-11705">
        <dgm:presLayoutVars>
          <dgm:bulletEnabled val="1"/>
        </dgm:presLayoutVars>
      </dgm:prSet>
      <dgm:spPr/>
      <dgm:t>
        <a:bodyPr/>
        <a:lstStyle/>
        <a:p>
          <a:endParaRPr lang="tr-TR"/>
        </a:p>
      </dgm:t>
    </dgm:pt>
    <dgm:pt modelId="{B006840E-197C-4C64-995E-2BBDEB506C50}" type="pres">
      <dgm:prSet presAssocID="{CC57AA21-BF6A-44A6-82EF-C333D904DA9D}" presName="spaceBetweenRectangles" presStyleCnt="0"/>
      <dgm:spPr/>
      <dgm:t>
        <a:bodyPr/>
        <a:lstStyle/>
        <a:p>
          <a:endParaRPr lang="tr-TR"/>
        </a:p>
      </dgm:t>
    </dgm:pt>
    <dgm:pt modelId="{73211D18-A077-4982-8AC6-95A85E9174AD}" type="pres">
      <dgm:prSet presAssocID="{B5AB4DAF-8CEF-4B76-9B6E-610152907E2E}" presName="parentLin" presStyleCnt="0"/>
      <dgm:spPr/>
      <dgm:t>
        <a:bodyPr/>
        <a:lstStyle/>
        <a:p>
          <a:endParaRPr lang="tr-TR"/>
        </a:p>
      </dgm:t>
    </dgm:pt>
    <dgm:pt modelId="{A385B04F-7C07-47AC-A72D-31F338EEF2DE}" type="pres">
      <dgm:prSet presAssocID="{B5AB4DAF-8CEF-4B76-9B6E-610152907E2E}" presName="parentLeftMargin" presStyleLbl="node1" presStyleIdx="0" presStyleCnt="3"/>
      <dgm:spPr/>
      <dgm:t>
        <a:bodyPr/>
        <a:lstStyle/>
        <a:p>
          <a:endParaRPr lang="tr-TR"/>
        </a:p>
      </dgm:t>
    </dgm:pt>
    <dgm:pt modelId="{EB1C7493-6475-4112-931F-9E3029F57C27}" type="pres">
      <dgm:prSet presAssocID="{B5AB4DAF-8CEF-4B76-9B6E-610152907E2E}" presName="parentText" presStyleLbl="node1" presStyleIdx="1" presStyleCnt="3">
        <dgm:presLayoutVars>
          <dgm:chMax val="0"/>
          <dgm:bulletEnabled val="1"/>
        </dgm:presLayoutVars>
      </dgm:prSet>
      <dgm:spPr/>
      <dgm:t>
        <a:bodyPr/>
        <a:lstStyle/>
        <a:p>
          <a:endParaRPr lang="tr-TR"/>
        </a:p>
      </dgm:t>
    </dgm:pt>
    <dgm:pt modelId="{0DDA2AEF-FBD2-46F4-9F75-BDA394884DFC}" type="pres">
      <dgm:prSet presAssocID="{B5AB4DAF-8CEF-4B76-9B6E-610152907E2E}" presName="negativeSpace" presStyleCnt="0"/>
      <dgm:spPr/>
      <dgm:t>
        <a:bodyPr/>
        <a:lstStyle/>
        <a:p>
          <a:endParaRPr lang="tr-TR"/>
        </a:p>
      </dgm:t>
    </dgm:pt>
    <dgm:pt modelId="{E33C5C75-CBAF-48B8-A8BD-8262776B7843}" type="pres">
      <dgm:prSet presAssocID="{B5AB4DAF-8CEF-4B76-9B6E-610152907E2E}" presName="childText" presStyleLbl="conFgAcc1" presStyleIdx="1" presStyleCnt="3">
        <dgm:presLayoutVars>
          <dgm:bulletEnabled val="1"/>
        </dgm:presLayoutVars>
      </dgm:prSet>
      <dgm:spPr/>
      <dgm:t>
        <a:bodyPr/>
        <a:lstStyle/>
        <a:p>
          <a:endParaRPr lang="tr-TR"/>
        </a:p>
      </dgm:t>
    </dgm:pt>
    <dgm:pt modelId="{7AB11259-869E-4D22-AE93-A97D5685832D}" type="pres">
      <dgm:prSet presAssocID="{51BFB4AC-9EEC-4EFF-B482-1B77DFBA237F}" presName="spaceBetweenRectangles" presStyleCnt="0"/>
      <dgm:spPr/>
      <dgm:t>
        <a:bodyPr/>
        <a:lstStyle/>
        <a:p>
          <a:endParaRPr lang="tr-TR"/>
        </a:p>
      </dgm:t>
    </dgm:pt>
    <dgm:pt modelId="{589E6A30-4D3D-44B6-AFDE-069AFCB3E625}" type="pres">
      <dgm:prSet presAssocID="{7A644024-F485-4A14-BB08-FB34C440285B}" presName="parentLin" presStyleCnt="0"/>
      <dgm:spPr/>
      <dgm:t>
        <a:bodyPr/>
        <a:lstStyle/>
        <a:p>
          <a:endParaRPr lang="tr-TR"/>
        </a:p>
      </dgm:t>
    </dgm:pt>
    <dgm:pt modelId="{4AAF1DA8-F4B5-4693-85E9-28DF81141CBE}" type="pres">
      <dgm:prSet presAssocID="{7A644024-F485-4A14-BB08-FB34C440285B}" presName="parentLeftMargin" presStyleLbl="node1" presStyleIdx="1" presStyleCnt="3"/>
      <dgm:spPr/>
      <dgm:t>
        <a:bodyPr/>
        <a:lstStyle/>
        <a:p>
          <a:endParaRPr lang="tr-TR"/>
        </a:p>
      </dgm:t>
    </dgm:pt>
    <dgm:pt modelId="{46B66F3C-3459-4B0B-9CA1-FD4AE906E863}" type="pres">
      <dgm:prSet presAssocID="{7A644024-F485-4A14-BB08-FB34C440285B}" presName="parentText" presStyleLbl="node1" presStyleIdx="2" presStyleCnt="3">
        <dgm:presLayoutVars>
          <dgm:chMax val="0"/>
          <dgm:bulletEnabled val="1"/>
        </dgm:presLayoutVars>
      </dgm:prSet>
      <dgm:spPr/>
      <dgm:t>
        <a:bodyPr/>
        <a:lstStyle/>
        <a:p>
          <a:endParaRPr lang="tr-TR"/>
        </a:p>
      </dgm:t>
    </dgm:pt>
    <dgm:pt modelId="{7CE59DAA-3805-4D41-BAF3-E9F514488F88}" type="pres">
      <dgm:prSet presAssocID="{7A644024-F485-4A14-BB08-FB34C440285B}" presName="negativeSpace" presStyleCnt="0"/>
      <dgm:spPr/>
      <dgm:t>
        <a:bodyPr/>
        <a:lstStyle/>
        <a:p>
          <a:endParaRPr lang="tr-TR"/>
        </a:p>
      </dgm:t>
    </dgm:pt>
    <dgm:pt modelId="{624B65DD-838F-4CB1-BF0F-643E32D5C43E}" type="pres">
      <dgm:prSet presAssocID="{7A644024-F485-4A14-BB08-FB34C440285B}" presName="childText" presStyleLbl="conFgAcc1" presStyleIdx="2" presStyleCnt="3">
        <dgm:presLayoutVars>
          <dgm:bulletEnabled val="1"/>
        </dgm:presLayoutVars>
      </dgm:prSet>
      <dgm:spPr/>
      <dgm:t>
        <a:bodyPr/>
        <a:lstStyle/>
        <a:p>
          <a:endParaRPr lang="tr-TR"/>
        </a:p>
      </dgm:t>
    </dgm:pt>
  </dgm:ptLst>
  <dgm:cxnLst>
    <dgm:cxn modelId="{0289D79F-BFEA-C048-A388-4D54D3B552E0}" type="presOf" srcId="{7C88BD6E-866E-4339-B859-BDAB93DF31E9}" destId="{E33C5C75-CBAF-48B8-A8BD-8262776B7843}" srcOrd="0" destOrd="1" presId="urn:microsoft.com/office/officeart/2005/8/layout/list1"/>
    <dgm:cxn modelId="{B1201022-5D85-B149-8FF3-F9D78AA772BE}" type="presOf" srcId="{C010E000-2FC8-44DE-8D4E-72457C8EFFCD}" destId="{26C91561-412A-4299-BED7-038342B2FE2C}" srcOrd="0" destOrd="0" presId="urn:microsoft.com/office/officeart/2005/8/layout/list1"/>
    <dgm:cxn modelId="{FB4A0CEC-FC3C-461C-AF97-DE95ADB3346C}" srcId="{7A644024-F485-4A14-BB08-FB34C440285B}" destId="{49BC43D2-7FFD-4725-AA82-FCCD4E70351C}" srcOrd="0" destOrd="0" parTransId="{8695DB1A-4BE9-4340-A4E0-5EAF8E129080}" sibTransId="{C95FC6D7-CE27-4907-823E-66E35C67E5F8}"/>
    <dgm:cxn modelId="{4C75029A-E6A5-7E4C-BD1E-07DE9176EF8C}" type="presOf" srcId="{1FF1CE91-2E19-4A06-9A42-C1A0D45B5130}" destId="{7C3F7046-80CC-4DD9-A31A-7FEDC53D142C}" srcOrd="0" destOrd="0" presId="urn:microsoft.com/office/officeart/2005/8/layout/list1"/>
    <dgm:cxn modelId="{0F97C90E-4229-4F15-BDE1-7650EE5A5876}" srcId="{1FF1CE91-2E19-4A06-9A42-C1A0D45B5130}" destId="{F2EE7E33-7FE7-4BCE-BB8F-05313D825E2B}" srcOrd="1" destOrd="0" parTransId="{E0C8E4BD-D0E3-429B-8550-E28BF6C36ECF}" sibTransId="{0E4C475C-9321-4E7A-86C0-4840AC64126D}"/>
    <dgm:cxn modelId="{6AB4A600-4C48-4326-B29E-4A1D573F8563}" srcId="{C010E000-2FC8-44DE-8D4E-72457C8EFFCD}" destId="{7A644024-F485-4A14-BB08-FB34C440285B}" srcOrd="2" destOrd="0" parTransId="{7B49E88F-D7C7-4F19-95B1-240A33C44C43}" sibTransId="{371FF6B1-1D76-4EC1-82FA-A5E8965737D8}"/>
    <dgm:cxn modelId="{2273DD09-311E-A541-B65E-AFA72A995DFE}" type="presOf" srcId="{49BC43D2-7FFD-4725-AA82-FCCD4E70351C}" destId="{624B65DD-838F-4CB1-BF0F-643E32D5C43E}" srcOrd="0" destOrd="0" presId="urn:microsoft.com/office/officeart/2005/8/layout/list1"/>
    <dgm:cxn modelId="{A730B5BB-2A47-4F22-81A1-840E63CD6E7F}" srcId="{1FF1CE91-2E19-4A06-9A42-C1A0D45B5130}" destId="{42F68DB1-0969-486E-930B-AFAB5BB48A8D}" srcOrd="2" destOrd="0" parTransId="{601BE5C1-BD59-459F-A4A2-8AE33D8AE33D}" sibTransId="{D7342F20-BD06-49B1-98E9-E1DA54BD13FE}"/>
    <dgm:cxn modelId="{E8503294-FD49-424F-9BF6-D0487A2A8139}" type="presOf" srcId="{54C2663C-20FD-487F-8E7E-B3831340A29B}" destId="{F9460053-DF92-41D3-8D74-03AE6D4BDF3A}" srcOrd="0" destOrd="0" presId="urn:microsoft.com/office/officeart/2005/8/layout/list1"/>
    <dgm:cxn modelId="{BA7DE706-FCE3-4E7E-9EE2-4E1A4B1B8D7F}" srcId="{B5AB4DAF-8CEF-4B76-9B6E-610152907E2E}" destId="{B44458F6-34E2-4349-8E60-09884D22A4D9}" srcOrd="0" destOrd="0" parTransId="{D96B0317-7AB2-4BC1-9635-D536AFF0CD6A}" sibTransId="{29E1FE7F-CD8A-403C-85EF-FDB565298419}"/>
    <dgm:cxn modelId="{A0DA4B68-76D2-4B07-AAA6-E348FD2B4044}" srcId="{7A644024-F485-4A14-BB08-FB34C440285B}" destId="{C4598069-D712-4F73-BE1F-FEACB4BEF481}" srcOrd="1" destOrd="0" parTransId="{3189F5DE-6C18-4202-B1A7-E432511B70A1}" sibTransId="{5E9F7CDE-6D70-4F8D-A936-DED128030BF3}"/>
    <dgm:cxn modelId="{B7118938-D135-E549-AA8D-205D9C1DEBE2}" type="presOf" srcId="{7A644024-F485-4A14-BB08-FB34C440285B}" destId="{4AAF1DA8-F4B5-4693-85E9-28DF81141CBE}" srcOrd="0" destOrd="0" presId="urn:microsoft.com/office/officeart/2005/8/layout/list1"/>
    <dgm:cxn modelId="{A473B347-99D3-4999-9BB2-A8037961DC2B}" srcId="{C010E000-2FC8-44DE-8D4E-72457C8EFFCD}" destId="{B5AB4DAF-8CEF-4B76-9B6E-610152907E2E}" srcOrd="1" destOrd="0" parTransId="{42FFAC62-9ABA-4DCA-B1EB-684782490980}" sibTransId="{51BFB4AC-9EEC-4EFF-B482-1B77DFBA237F}"/>
    <dgm:cxn modelId="{31D872D6-675B-AD47-A1D4-AC1A3E3ED430}" type="presOf" srcId="{B44458F6-34E2-4349-8E60-09884D22A4D9}" destId="{E33C5C75-CBAF-48B8-A8BD-8262776B7843}" srcOrd="0" destOrd="0" presId="urn:microsoft.com/office/officeart/2005/8/layout/list1"/>
    <dgm:cxn modelId="{E4F7D5D9-8C0E-2147-BAA6-27F59C479617}" type="presOf" srcId="{B5AB4DAF-8CEF-4B76-9B6E-610152907E2E}" destId="{A385B04F-7C07-47AC-A72D-31F338EEF2DE}" srcOrd="0" destOrd="0" presId="urn:microsoft.com/office/officeart/2005/8/layout/list1"/>
    <dgm:cxn modelId="{E2F825C3-0325-5748-91F3-4A660446ADB8}" type="presOf" srcId="{A5B23DC9-559E-40DF-89F9-ABE621B79F54}" destId="{E33C5C75-CBAF-48B8-A8BD-8262776B7843}" srcOrd="0" destOrd="2" presId="urn:microsoft.com/office/officeart/2005/8/layout/list1"/>
    <dgm:cxn modelId="{5178B78C-F822-314D-869E-B5E2CC567258}" type="presOf" srcId="{B5AB4DAF-8CEF-4B76-9B6E-610152907E2E}" destId="{EB1C7493-6475-4112-931F-9E3029F57C27}" srcOrd="1" destOrd="0" presId="urn:microsoft.com/office/officeart/2005/8/layout/list1"/>
    <dgm:cxn modelId="{062CAD7E-EF19-6341-9993-EF6BF68C8BE5}" type="presOf" srcId="{C4598069-D712-4F73-BE1F-FEACB4BEF481}" destId="{624B65DD-838F-4CB1-BF0F-643E32D5C43E}" srcOrd="0" destOrd="1" presId="urn:microsoft.com/office/officeart/2005/8/layout/list1"/>
    <dgm:cxn modelId="{917E015F-4FB7-AF40-8C91-880905C03B54}" type="presOf" srcId="{42F68DB1-0969-486E-930B-AFAB5BB48A8D}" destId="{F9460053-DF92-41D3-8D74-03AE6D4BDF3A}" srcOrd="0" destOrd="2" presId="urn:microsoft.com/office/officeart/2005/8/layout/list1"/>
    <dgm:cxn modelId="{75CEE761-5102-468A-B1A2-50EB0D8C8D79}" srcId="{1FF1CE91-2E19-4A06-9A42-C1A0D45B5130}" destId="{54C2663C-20FD-487F-8E7E-B3831340A29B}" srcOrd="0" destOrd="0" parTransId="{D21FCD7A-9F97-445F-B465-5D566CA0DA3F}" sibTransId="{933DA970-9F1D-4739-8ACB-343D08541E9E}"/>
    <dgm:cxn modelId="{4E526EA9-CC02-3F4C-A9C7-0B4ACD313C8F}" type="presOf" srcId="{F2EE7E33-7FE7-4BCE-BB8F-05313D825E2B}" destId="{F9460053-DF92-41D3-8D74-03AE6D4BDF3A}" srcOrd="0" destOrd="1" presId="urn:microsoft.com/office/officeart/2005/8/layout/list1"/>
    <dgm:cxn modelId="{95FCC817-0D96-4348-8E42-454071265B7F}" srcId="{B5AB4DAF-8CEF-4B76-9B6E-610152907E2E}" destId="{A5B23DC9-559E-40DF-89F9-ABE621B79F54}" srcOrd="2" destOrd="0" parTransId="{D5F26964-D421-4DCC-B823-64B2D60D6BFF}" sibTransId="{D79111A2-B8B8-4966-905E-F5578B133071}"/>
    <dgm:cxn modelId="{F15F07B8-858C-4900-A66B-05AB6378971A}" srcId="{C010E000-2FC8-44DE-8D4E-72457C8EFFCD}" destId="{1FF1CE91-2E19-4A06-9A42-C1A0D45B5130}" srcOrd="0" destOrd="0" parTransId="{F20B43CC-B760-4EBB-AE16-30B4221C9F4B}" sibTransId="{CC57AA21-BF6A-44A6-82EF-C333D904DA9D}"/>
    <dgm:cxn modelId="{E5054FF9-C236-E645-8054-B7E5DFBCC883}" type="presOf" srcId="{7A644024-F485-4A14-BB08-FB34C440285B}" destId="{46B66F3C-3459-4B0B-9CA1-FD4AE906E863}" srcOrd="1" destOrd="0" presId="urn:microsoft.com/office/officeart/2005/8/layout/list1"/>
    <dgm:cxn modelId="{7A17ECED-8DC2-B643-BC01-E1A3ECD28F5C}" type="presOf" srcId="{1FF1CE91-2E19-4A06-9A42-C1A0D45B5130}" destId="{D8A1BF08-FE62-4005-8257-781CF145C30E}" srcOrd="1" destOrd="0" presId="urn:microsoft.com/office/officeart/2005/8/layout/list1"/>
    <dgm:cxn modelId="{5BF9F633-6E1F-481E-8F74-CDAF94596BF4}" srcId="{B5AB4DAF-8CEF-4B76-9B6E-610152907E2E}" destId="{7C88BD6E-866E-4339-B859-BDAB93DF31E9}" srcOrd="1" destOrd="0" parTransId="{766EAF29-D706-4E77-A53C-F2E66FF4385D}" sibTransId="{02CA3873-C311-426F-9CE6-7A0DA28085CE}"/>
    <dgm:cxn modelId="{27FD1378-E2E1-E441-AFCB-D454D6361012}" type="presParOf" srcId="{26C91561-412A-4299-BED7-038342B2FE2C}" destId="{D5A42A1A-69E3-475D-926B-C0D9811D460C}" srcOrd="0" destOrd="0" presId="urn:microsoft.com/office/officeart/2005/8/layout/list1"/>
    <dgm:cxn modelId="{D29DD3C3-0B60-044F-95DA-0CCFB03A0203}" type="presParOf" srcId="{D5A42A1A-69E3-475D-926B-C0D9811D460C}" destId="{7C3F7046-80CC-4DD9-A31A-7FEDC53D142C}" srcOrd="0" destOrd="0" presId="urn:microsoft.com/office/officeart/2005/8/layout/list1"/>
    <dgm:cxn modelId="{A215691C-8056-2349-8179-F582B79C62DD}" type="presParOf" srcId="{D5A42A1A-69E3-475D-926B-C0D9811D460C}" destId="{D8A1BF08-FE62-4005-8257-781CF145C30E}" srcOrd="1" destOrd="0" presId="urn:microsoft.com/office/officeart/2005/8/layout/list1"/>
    <dgm:cxn modelId="{8D2B2006-99F0-2C41-AC2F-C843600B6A67}" type="presParOf" srcId="{26C91561-412A-4299-BED7-038342B2FE2C}" destId="{CAE8C1E8-B8A8-438C-86E0-7DD755D6460B}" srcOrd="1" destOrd="0" presId="urn:microsoft.com/office/officeart/2005/8/layout/list1"/>
    <dgm:cxn modelId="{2B27F97A-2E0F-4644-B78A-191E4D242CB2}" type="presParOf" srcId="{26C91561-412A-4299-BED7-038342B2FE2C}" destId="{F9460053-DF92-41D3-8D74-03AE6D4BDF3A}" srcOrd="2" destOrd="0" presId="urn:microsoft.com/office/officeart/2005/8/layout/list1"/>
    <dgm:cxn modelId="{B1524CAA-63FB-4C40-A472-632A8261D372}" type="presParOf" srcId="{26C91561-412A-4299-BED7-038342B2FE2C}" destId="{B006840E-197C-4C64-995E-2BBDEB506C50}" srcOrd="3" destOrd="0" presId="urn:microsoft.com/office/officeart/2005/8/layout/list1"/>
    <dgm:cxn modelId="{165970AF-8766-4B4F-83EF-4810DCE97610}" type="presParOf" srcId="{26C91561-412A-4299-BED7-038342B2FE2C}" destId="{73211D18-A077-4982-8AC6-95A85E9174AD}" srcOrd="4" destOrd="0" presId="urn:microsoft.com/office/officeart/2005/8/layout/list1"/>
    <dgm:cxn modelId="{BDA5D10C-36BD-3949-8FEC-086F3DEFDE38}" type="presParOf" srcId="{73211D18-A077-4982-8AC6-95A85E9174AD}" destId="{A385B04F-7C07-47AC-A72D-31F338EEF2DE}" srcOrd="0" destOrd="0" presId="urn:microsoft.com/office/officeart/2005/8/layout/list1"/>
    <dgm:cxn modelId="{5AB5437E-32B2-CD4B-B9BB-64DBEF41E98F}" type="presParOf" srcId="{73211D18-A077-4982-8AC6-95A85E9174AD}" destId="{EB1C7493-6475-4112-931F-9E3029F57C27}" srcOrd="1" destOrd="0" presId="urn:microsoft.com/office/officeart/2005/8/layout/list1"/>
    <dgm:cxn modelId="{6FC2A2C1-83D1-9F4B-8C0A-5A9B77F66423}" type="presParOf" srcId="{26C91561-412A-4299-BED7-038342B2FE2C}" destId="{0DDA2AEF-FBD2-46F4-9F75-BDA394884DFC}" srcOrd="5" destOrd="0" presId="urn:microsoft.com/office/officeart/2005/8/layout/list1"/>
    <dgm:cxn modelId="{7870B24D-32CE-854A-A3AE-D68A0B12D93C}" type="presParOf" srcId="{26C91561-412A-4299-BED7-038342B2FE2C}" destId="{E33C5C75-CBAF-48B8-A8BD-8262776B7843}" srcOrd="6" destOrd="0" presId="urn:microsoft.com/office/officeart/2005/8/layout/list1"/>
    <dgm:cxn modelId="{BB332ACF-FCDD-5546-87F5-1F984DF6FA9F}" type="presParOf" srcId="{26C91561-412A-4299-BED7-038342B2FE2C}" destId="{7AB11259-869E-4D22-AE93-A97D5685832D}" srcOrd="7" destOrd="0" presId="urn:microsoft.com/office/officeart/2005/8/layout/list1"/>
    <dgm:cxn modelId="{6BA1FE35-7504-5347-B9D1-C4FE698D9A99}" type="presParOf" srcId="{26C91561-412A-4299-BED7-038342B2FE2C}" destId="{589E6A30-4D3D-44B6-AFDE-069AFCB3E625}" srcOrd="8" destOrd="0" presId="urn:microsoft.com/office/officeart/2005/8/layout/list1"/>
    <dgm:cxn modelId="{8CBAE540-796B-3144-81BE-BB0DE0AD1B52}" type="presParOf" srcId="{589E6A30-4D3D-44B6-AFDE-069AFCB3E625}" destId="{4AAF1DA8-F4B5-4693-85E9-28DF81141CBE}" srcOrd="0" destOrd="0" presId="urn:microsoft.com/office/officeart/2005/8/layout/list1"/>
    <dgm:cxn modelId="{05A5A832-2DDB-6644-9FED-711E538C077D}" type="presParOf" srcId="{589E6A30-4D3D-44B6-AFDE-069AFCB3E625}" destId="{46B66F3C-3459-4B0B-9CA1-FD4AE906E863}" srcOrd="1" destOrd="0" presId="urn:microsoft.com/office/officeart/2005/8/layout/list1"/>
    <dgm:cxn modelId="{D0EBFF44-E20C-904D-A54A-5A1F7A40DAF9}" type="presParOf" srcId="{26C91561-412A-4299-BED7-038342B2FE2C}" destId="{7CE59DAA-3805-4D41-BAF3-E9F514488F88}" srcOrd="9" destOrd="0" presId="urn:microsoft.com/office/officeart/2005/8/layout/list1"/>
    <dgm:cxn modelId="{96366D23-B3AD-A146-9C63-0CBD428279E1}" type="presParOf" srcId="{26C91561-412A-4299-BED7-038342B2FE2C}" destId="{624B65DD-838F-4CB1-BF0F-643E32D5C43E}"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AB7EEB-24AF-441E-94E6-68C007C59F1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tr-TR"/>
        </a:p>
      </dgm:t>
    </dgm:pt>
    <dgm:pt modelId="{7938A489-23BE-44B6-A7DE-4FD7024966A2}">
      <dgm:prSet phldrT="[Metin]" custT="1"/>
      <dgm:spPr/>
      <dgm:t>
        <a:bodyPr/>
        <a:lstStyle/>
        <a:p>
          <a:r>
            <a:rPr lang="tr-TR" sz="1600" b="1" i="1" dirty="0" smtClean="0">
              <a:solidFill>
                <a:srgbClr val="00B050"/>
              </a:solidFill>
            </a:rPr>
            <a:t>1- Alt Proje Konusunu Belirleme</a:t>
          </a:r>
          <a:endParaRPr lang="tr-TR" sz="1600" i="1" dirty="0">
            <a:solidFill>
              <a:srgbClr val="00B050"/>
            </a:solidFill>
          </a:endParaRPr>
        </a:p>
      </dgm:t>
    </dgm:pt>
    <dgm:pt modelId="{5EE950BD-A4D9-4AF4-AF92-69B7D969905E}" type="parTrans" cxnId="{D7F4BBE8-95D2-43D4-8C69-4F87C361FC8D}">
      <dgm:prSet/>
      <dgm:spPr/>
      <dgm:t>
        <a:bodyPr/>
        <a:lstStyle/>
        <a:p>
          <a:endParaRPr lang="tr-TR"/>
        </a:p>
      </dgm:t>
    </dgm:pt>
    <dgm:pt modelId="{A0FE653D-1D10-4270-A4E2-8FE02E0D5343}" type="sibTrans" cxnId="{D7F4BBE8-95D2-43D4-8C69-4F87C361FC8D}">
      <dgm:prSet/>
      <dgm:spPr/>
      <dgm:t>
        <a:bodyPr/>
        <a:lstStyle/>
        <a:p>
          <a:endParaRPr lang="tr-TR"/>
        </a:p>
      </dgm:t>
    </dgm:pt>
    <dgm:pt modelId="{B269262F-A668-400C-9945-5A380419744A}">
      <dgm:prSet phldrT="[Metin]" custT="1"/>
      <dgm:spPr/>
      <dgm:t>
        <a:bodyPr/>
        <a:lstStyle/>
        <a:p>
          <a:pPr algn="just"/>
          <a:r>
            <a:rPr lang="tr-TR" sz="1800" dirty="0" smtClean="0">
              <a:solidFill>
                <a:srgbClr val="0066FF"/>
              </a:solidFill>
            </a:rPr>
            <a:t>Alt proje öğrencilerin gözlemleri sonucunda günlük hayatlarında fark ettiği, ilgisini çeken ya da merak uyandıran bir konuyu belirlemeleri beklenmektedir.</a:t>
          </a:r>
          <a:endParaRPr lang="tr-TR" sz="1800" dirty="0">
            <a:solidFill>
              <a:srgbClr val="0066FF"/>
            </a:solidFill>
          </a:endParaRPr>
        </a:p>
      </dgm:t>
    </dgm:pt>
    <dgm:pt modelId="{22B4CA1A-24E6-4EB9-896E-561907A2B6D0}" type="parTrans" cxnId="{120B0263-8F0B-435E-B5C8-9543417FC3FB}">
      <dgm:prSet/>
      <dgm:spPr/>
      <dgm:t>
        <a:bodyPr/>
        <a:lstStyle/>
        <a:p>
          <a:endParaRPr lang="tr-TR"/>
        </a:p>
      </dgm:t>
    </dgm:pt>
    <dgm:pt modelId="{43ECC0F1-B30E-4B9A-9834-073A60F0207A}" type="sibTrans" cxnId="{120B0263-8F0B-435E-B5C8-9543417FC3FB}">
      <dgm:prSet/>
      <dgm:spPr/>
      <dgm:t>
        <a:bodyPr/>
        <a:lstStyle/>
        <a:p>
          <a:endParaRPr lang="tr-TR"/>
        </a:p>
      </dgm:t>
    </dgm:pt>
    <dgm:pt modelId="{1D4C7503-92A2-4C08-AED6-877ADC98F981}">
      <dgm:prSet phldrT="[Metin]" custT="1"/>
      <dgm:spPr/>
      <dgm:t>
        <a:bodyPr/>
        <a:lstStyle/>
        <a:p>
          <a:r>
            <a:rPr lang="tr-TR" sz="1600" b="1" i="1" dirty="0" smtClean="0">
              <a:solidFill>
                <a:srgbClr val="00B050"/>
              </a:solidFill>
            </a:rPr>
            <a:t>2- Araştırma Yapma</a:t>
          </a:r>
          <a:endParaRPr lang="tr-TR" sz="1600" i="1" dirty="0">
            <a:solidFill>
              <a:srgbClr val="00B050"/>
            </a:solidFill>
          </a:endParaRPr>
        </a:p>
      </dgm:t>
    </dgm:pt>
    <dgm:pt modelId="{240A5BA2-89C9-459F-99BE-818592C8D813}" type="parTrans" cxnId="{8C4E2E0F-6750-4227-B261-4FA39F41EB3D}">
      <dgm:prSet/>
      <dgm:spPr/>
      <dgm:t>
        <a:bodyPr/>
        <a:lstStyle/>
        <a:p>
          <a:endParaRPr lang="tr-TR"/>
        </a:p>
      </dgm:t>
    </dgm:pt>
    <dgm:pt modelId="{15467FCE-9480-438E-96D3-E46627EBE528}" type="sibTrans" cxnId="{8C4E2E0F-6750-4227-B261-4FA39F41EB3D}">
      <dgm:prSet/>
      <dgm:spPr/>
      <dgm:t>
        <a:bodyPr/>
        <a:lstStyle/>
        <a:p>
          <a:endParaRPr lang="tr-TR"/>
        </a:p>
      </dgm:t>
    </dgm:pt>
    <dgm:pt modelId="{9E92F5B6-94CD-480A-A3DD-CE7C0454512B}">
      <dgm:prSet phldrT="[Metin]" custT="1"/>
      <dgm:spPr/>
      <dgm:t>
        <a:bodyPr/>
        <a:lstStyle/>
        <a:p>
          <a:pPr algn="just"/>
          <a:r>
            <a:rPr lang="tr-TR" sz="1800" dirty="0" smtClean="0">
              <a:solidFill>
                <a:srgbClr val="FF0000"/>
              </a:solidFill>
            </a:rPr>
            <a:t>Öğrencilerden alt proje konusunu ve bu kapsamda sorununu oluşturması beklenmektedir. Daha sonra öğrencilerin sorunu cevaplamak için konuyla ilgili mevcut bilgileri araştırmaya yönlendirilmeleri gerekmektedir.</a:t>
          </a:r>
        </a:p>
        <a:p>
          <a:pPr algn="just"/>
          <a:endParaRPr lang="tr-TR" sz="1600" dirty="0"/>
        </a:p>
      </dgm:t>
    </dgm:pt>
    <dgm:pt modelId="{8019D24A-A747-4EF4-851E-7A1D94DE5A73}" type="parTrans" cxnId="{10BC07E0-91B6-4AC4-83BE-A0E24F73C5C7}">
      <dgm:prSet/>
      <dgm:spPr/>
      <dgm:t>
        <a:bodyPr/>
        <a:lstStyle/>
        <a:p>
          <a:endParaRPr lang="tr-TR"/>
        </a:p>
      </dgm:t>
    </dgm:pt>
    <dgm:pt modelId="{8CAD090D-9BCE-4684-A2F2-3CEB898C87FB}" type="sibTrans" cxnId="{10BC07E0-91B6-4AC4-83BE-A0E24F73C5C7}">
      <dgm:prSet/>
      <dgm:spPr/>
      <dgm:t>
        <a:bodyPr/>
        <a:lstStyle/>
        <a:p>
          <a:endParaRPr lang="tr-TR"/>
        </a:p>
      </dgm:t>
    </dgm:pt>
    <dgm:pt modelId="{4D5567ED-FDF5-4EB4-8D53-D22C9B96E2EF}">
      <dgm:prSet phldrT="[Metin]" custT="1"/>
      <dgm:spPr/>
      <dgm:t>
        <a:bodyPr/>
        <a:lstStyle/>
        <a:p>
          <a:r>
            <a:rPr lang="tr-TR" sz="1600" b="1" i="1" dirty="0" smtClean="0">
              <a:solidFill>
                <a:srgbClr val="00B050"/>
              </a:solidFill>
            </a:rPr>
            <a:t>3- Hipotez Kurma</a:t>
          </a:r>
          <a:endParaRPr lang="tr-TR" sz="1600" i="1" dirty="0">
            <a:solidFill>
              <a:srgbClr val="00B050"/>
            </a:solidFill>
          </a:endParaRPr>
        </a:p>
      </dgm:t>
    </dgm:pt>
    <dgm:pt modelId="{E59266CB-DA7A-4F29-AF6E-669529A4A533}" type="parTrans" cxnId="{358C66A4-F30F-46DB-B8E5-92DD58552384}">
      <dgm:prSet/>
      <dgm:spPr/>
      <dgm:t>
        <a:bodyPr/>
        <a:lstStyle/>
        <a:p>
          <a:endParaRPr lang="tr-TR"/>
        </a:p>
      </dgm:t>
    </dgm:pt>
    <dgm:pt modelId="{9E6F065B-9F2E-45D4-9F01-B69248884539}" type="sibTrans" cxnId="{358C66A4-F30F-46DB-B8E5-92DD58552384}">
      <dgm:prSet/>
      <dgm:spPr/>
      <dgm:t>
        <a:bodyPr/>
        <a:lstStyle/>
        <a:p>
          <a:endParaRPr lang="tr-TR"/>
        </a:p>
      </dgm:t>
    </dgm:pt>
    <dgm:pt modelId="{47F3BAE1-A8CE-4159-9438-279812907914}">
      <dgm:prSet phldrT="[Metin]" custT="1"/>
      <dgm:spPr/>
      <dgm:t>
        <a:bodyPr/>
        <a:lstStyle/>
        <a:p>
          <a:pPr algn="just"/>
          <a:r>
            <a:rPr lang="tr-TR" sz="1800" dirty="0" smtClean="0">
              <a:solidFill>
                <a:srgbClr val="0066FF"/>
              </a:solidFill>
            </a:rPr>
            <a:t>Amaç, alt proje tamamlandığında elde edilmek istenen sonucun tanımlanmasıdır. Alt projelerin genelde tek bir amacı vardır. Amacı yazmak hipotezi kurmayı sağlar.</a:t>
          </a:r>
          <a:endParaRPr lang="tr-TR" sz="1800" dirty="0">
            <a:solidFill>
              <a:srgbClr val="0066FF"/>
            </a:solidFill>
          </a:endParaRPr>
        </a:p>
      </dgm:t>
    </dgm:pt>
    <dgm:pt modelId="{95B63B2E-8556-4A51-8245-89F0483C25D5}" type="parTrans" cxnId="{2B825DF0-8849-43F5-B550-17FC84EFEF77}">
      <dgm:prSet/>
      <dgm:spPr/>
      <dgm:t>
        <a:bodyPr/>
        <a:lstStyle/>
        <a:p>
          <a:endParaRPr lang="tr-TR"/>
        </a:p>
      </dgm:t>
    </dgm:pt>
    <dgm:pt modelId="{F0FF4A8F-EB31-431C-82C9-8253E9D1E51B}" type="sibTrans" cxnId="{2B825DF0-8849-43F5-B550-17FC84EFEF77}">
      <dgm:prSet/>
      <dgm:spPr/>
      <dgm:t>
        <a:bodyPr/>
        <a:lstStyle/>
        <a:p>
          <a:endParaRPr lang="tr-TR"/>
        </a:p>
      </dgm:t>
    </dgm:pt>
    <dgm:pt modelId="{0D1404BF-0214-4D3D-8FE3-AD7C71017253}">
      <dgm:prSet phldrT="[Metin]" custT="1"/>
      <dgm:spPr/>
      <dgm:t>
        <a:bodyPr/>
        <a:lstStyle/>
        <a:p>
          <a:r>
            <a:rPr lang="tr-TR" sz="1200" b="1" i="1" dirty="0" smtClean="0">
              <a:solidFill>
                <a:srgbClr val="00B050"/>
              </a:solidFill>
            </a:rPr>
            <a:t>4- </a:t>
          </a:r>
          <a:r>
            <a:rPr lang="tr-TR" sz="1600" b="1" i="1" dirty="0" smtClean="0">
              <a:solidFill>
                <a:srgbClr val="00B050"/>
              </a:solidFill>
            </a:rPr>
            <a:t>Deney ve Gözlem Zamanı</a:t>
          </a:r>
          <a:endParaRPr lang="tr-TR" sz="1600" i="1" dirty="0">
            <a:solidFill>
              <a:srgbClr val="00B050"/>
            </a:solidFill>
          </a:endParaRPr>
        </a:p>
      </dgm:t>
    </dgm:pt>
    <dgm:pt modelId="{4D9A8436-363B-4C6E-A0DC-48AA2544BA9F}" type="parTrans" cxnId="{7766CB87-A796-4D31-BD8F-9BDFCAA9E119}">
      <dgm:prSet/>
      <dgm:spPr/>
      <dgm:t>
        <a:bodyPr/>
        <a:lstStyle/>
        <a:p>
          <a:endParaRPr lang="tr-TR"/>
        </a:p>
      </dgm:t>
    </dgm:pt>
    <dgm:pt modelId="{8BD8FBE3-36F4-4DAC-A6A2-03B01E574E88}" type="sibTrans" cxnId="{7766CB87-A796-4D31-BD8F-9BDFCAA9E119}">
      <dgm:prSet/>
      <dgm:spPr/>
      <dgm:t>
        <a:bodyPr/>
        <a:lstStyle/>
        <a:p>
          <a:endParaRPr lang="tr-TR"/>
        </a:p>
      </dgm:t>
    </dgm:pt>
    <dgm:pt modelId="{D1E58B5A-EE03-448D-AF61-CEE340733DB6}">
      <dgm:prSet phldrT="[Metin]" custT="1"/>
      <dgm:spPr/>
      <dgm:t>
        <a:bodyPr/>
        <a:lstStyle/>
        <a:p>
          <a:pPr algn="just"/>
          <a:r>
            <a:rPr lang="tr-TR" sz="1800" dirty="0" smtClean="0">
              <a:solidFill>
                <a:srgbClr val="FF0000"/>
              </a:solidFill>
            </a:rPr>
            <a:t>Öğrencilerin, hipotezi sınamak ve tahminlerinin doğru olup olmadığını anlamak için bir deney tasarlaması, gözlem ve analizler yapması gereklidir.</a:t>
          </a:r>
          <a:endParaRPr lang="tr-TR" sz="1800" dirty="0">
            <a:solidFill>
              <a:srgbClr val="FF0000"/>
            </a:solidFill>
          </a:endParaRPr>
        </a:p>
      </dgm:t>
    </dgm:pt>
    <dgm:pt modelId="{2C48D44A-73F6-4CB0-889F-EFF4D148F9DC}" type="parTrans" cxnId="{6033FBF2-E3BB-4502-B715-4BA3EB80D63C}">
      <dgm:prSet/>
      <dgm:spPr/>
      <dgm:t>
        <a:bodyPr/>
        <a:lstStyle/>
        <a:p>
          <a:endParaRPr lang="tr-TR"/>
        </a:p>
      </dgm:t>
    </dgm:pt>
    <dgm:pt modelId="{652A9103-0BE1-4498-94B9-CF2A93B49966}" type="sibTrans" cxnId="{6033FBF2-E3BB-4502-B715-4BA3EB80D63C}">
      <dgm:prSet/>
      <dgm:spPr/>
      <dgm:t>
        <a:bodyPr/>
        <a:lstStyle/>
        <a:p>
          <a:endParaRPr lang="tr-TR"/>
        </a:p>
      </dgm:t>
    </dgm:pt>
    <dgm:pt modelId="{D551CD6F-E0A4-42E3-9EAD-A61DED2E08B2}">
      <dgm:prSet phldrT="[Metin]" custT="1"/>
      <dgm:spPr/>
      <dgm:t>
        <a:bodyPr/>
        <a:lstStyle/>
        <a:p>
          <a:r>
            <a:rPr lang="tr-TR" sz="1600" b="1" i="1" dirty="0" smtClean="0">
              <a:solidFill>
                <a:srgbClr val="00B050"/>
              </a:solidFill>
            </a:rPr>
            <a:t>5- Veri Toplama, Değerlendirme ve Sonuç</a:t>
          </a:r>
          <a:endParaRPr lang="tr-TR" sz="1600" i="1" dirty="0">
            <a:solidFill>
              <a:srgbClr val="00B050"/>
            </a:solidFill>
          </a:endParaRPr>
        </a:p>
      </dgm:t>
    </dgm:pt>
    <dgm:pt modelId="{431B298E-7131-4019-9071-9396E62872C3}" type="parTrans" cxnId="{3EEDAD0E-E6A3-4F3D-99B1-9E07F2E02759}">
      <dgm:prSet/>
      <dgm:spPr/>
      <dgm:t>
        <a:bodyPr/>
        <a:lstStyle/>
        <a:p>
          <a:endParaRPr lang="tr-TR"/>
        </a:p>
      </dgm:t>
    </dgm:pt>
    <dgm:pt modelId="{69177FFD-161D-4000-BB3A-2FF6CECF7CBB}" type="sibTrans" cxnId="{3EEDAD0E-E6A3-4F3D-99B1-9E07F2E02759}">
      <dgm:prSet/>
      <dgm:spPr/>
      <dgm:t>
        <a:bodyPr/>
        <a:lstStyle/>
        <a:p>
          <a:endParaRPr lang="tr-TR"/>
        </a:p>
      </dgm:t>
    </dgm:pt>
    <dgm:pt modelId="{9B918673-8F9B-48E9-8F4F-1B246D3CC3A2}">
      <dgm:prSet phldrT="[Metin]" custT="1"/>
      <dgm:spPr/>
      <dgm:t>
        <a:bodyPr/>
        <a:lstStyle/>
        <a:p>
          <a:pPr algn="just"/>
          <a:r>
            <a:rPr lang="tr-TR" sz="1800" dirty="0" smtClean="0">
              <a:solidFill>
                <a:srgbClr val="0066FF"/>
              </a:solidFill>
            </a:rPr>
            <a:t>Bu aşamada öğrenciler ne kadar çok veri elde ederse hipotezlerini destekleme veya çürütme yolunda o kadar başarılı olurlar. </a:t>
          </a:r>
          <a:endParaRPr lang="tr-TR" sz="1800" dirty="0">
            <a:solidFill>
              <a:srgbClr val="0066FF"/>
            </a:solidFill>
          </a:endParaRPr>
        </a:p>
      </dgm:t>
    </dgm:pt>
    <dgm:pt modelId="{411A0672-94D9-454C-8286-29390470C0F1}" type="parTrans" cxnId="{FBB46421-4737-45E4-884A-D55123364A57}">
      <dgm:prSet/>
      <dgm:spPr/>
      <dgm:t>
        <a:bodyPr/>
        <a:lstStyle/>
        <a:p>
          <a:endParaRPr lang="tr-TR"/>
        </a:p>
      </dgm:t>
    </dgm:pt>
    <dgm:pt modelId="{E65C64E7-09AD-40E1-A100-4A46462CD39C}" type="sibTrans" cxnId="{FBB46421-4737-45E4-884A-D55123364A57}">
      <dgm:prSet/>
      <dgm:spPr/>
      <dgm:t>
        <a:bodyPr/>
        <a:lstStyle/>
        <a:p>
          <a:endParaRPr lang="tr-TR"/>
        </a:p>
      </dgm:t>
    </dgm:pt>
    <dgm:pt modelId="{668627EB-AF78-42EF-8B11-187FBC1217A9}">
      <dgm:prSet phldrT="[Metin]" custT="1"/>
      <dgm:spPr/>
      <dgm:t>
        <a:bodyPr/>
        <a:lstStyle/>
        <a:p>
          <a:r>
            <a:rPr lang="tr-TR" sz="1600" b="1" i="1" dirty="0" smtClean="0">
              <a:solidFill>
                <a:srgbClr val="00B050"/>
              </a:solidFill>
            </a:rPr>
            <a:t>6- Alt Proje Posteri Hazırlama</a:t>
          </a:r>
          <a:endParaRPr lang="tr-TR" sz="1600" i="1" dirty="0">
            <a:solidFill>
              <a:srgbClr val="00B050"/>
            </a:solidFill>
          </a:endParaRPr>
        </a:p>
      </dgm:t>
    </dgm:pt>
    <dgm:pt modelId="{8AE41F6B-42D5-413E-B1B3-9CC5871FF87C}" type="parTrans" cxnId="{49345F19-5811-432D-A76E-DBF9D3943A32}">
      <dgm:prSet/>
      <dgm:spPr/>
      <dgm:t>
        <a:bodyPr/>
        <a:lstStyle/>
        <a:p>
          <a:endParaRPr lang="tr-TR"/>
        </a:p>
      </dgm:t>
    </dgm:pt>
    <dgm:pt modelId="{6BAE84B5-F43D-40C4-8ED8-4D1C8D6D7D1E}" type="sibTrans" cxnId="{49345F19-5811-432D-A76E-DBF9D3943A32}">
      <dgm:prSet/>
      <dgm:spPr/>
      <dgm:t>
        <a:bodyPr/>
        <a:lstStyle/>
        <a:p>
          <a:endParaRPr lang="tr-TR"/>
        </a:p>
      </dgm:t>
    </dgm:pt>
    <dgm:pt modelId="{4B65EA54-2698-4205-9622-97776F686AB0}">
      <dgm:prSet custT="1"/>
      <dgm:spPr/>
      <dgm:t>
        <a:bodyPr/>
        <a:lstStyle/>
        <a:p>
          <a:pPr algn="just"/>
          <a:r>
            <a:rPr lang="tr-TR" sz="1800" dirty="0" smtClean="0">
              <a:solidFill>
                <a:srgbClr val="FF0000"/>
              </a:solidFill>
            </a:rPr>
            <a:t>Bütün alt projenin özeti olan ve alt projenin yapılış aşamalarını anlatan bu poster, alt projenin başarılı olup olmadığının da göstergesidir. </a:t>
          </a:r>
        </a:p>
      </dgm:t>
    </dgm:pt>
    <dgm:pt modelId="{EBC8C054-F476-4BF2-8C84-808981127680}" type="parTrans" cxnId="{7FE7BE20-6DB7-4AD7-9462-2546F8CD911F}">
      <dgm:prSet/>
      <dgm:spPr/>
      <dgm:t>
        <a:bodyPr/>
        <a:lstStyle/>
        <a:p>
          <a:endParaRPr lang="tr-TR"/>
        </a:p>
      </dgm:t>
    </dgm:pt>
    <dgm:pt modelId="{BFD7F33B-B638-46B7-95BA-57FF1D772F86}" type="sibTrans" cxnId="{7FE7BE20-6DB7-4AD7-9462-2546F8CD911F}">
      <dgm:prSet/>
      <dgm:spPr/>
      <dgm:t>
        <a:bodyPr/>
        <a:lstStyle/>
        <a:p>
          <a:endParaRPr lang="tr-TR"/>
        </a:p>
      </dgm:t>
    </dgm:pt>
    <dgm:pt modelId="{F65FD082-47C9-4970-B4F6-FC443DAE0611}" type="pres">
      <dgm:prSet presAssocID="{0FAB7EEB-24AF-441E-94E6-68C007C59F19}" presName="vert0" presStyleCnt="0">
        <dgm:presLayoutVars>
          <dgm:dir/>
          <dgm:animOne val="branch"/>
          <dgm:animLvl val="lvl"/>
        </dgm:presLayoutVars>
      </dgm:prSet>
      <dgm:spPr/>
      <dgm:t>
        <a:bodyPr/>
        <a:lstStyle/>
        <a:p>
          <a:endParaRPr lang="tr-TR"/>
        </a:p>
      </dgm:t>
    </dgm:pt>
    <dgm:pt modelId="{9AA35045-DF18-471D-A954-06A0B7DD5856}" type="pres">
      <dgm:prSet presAssocID="{7938A489-23BE-44B6-A7DE-4FD7024966A2}" presName="thickLine" presStyleLbl="alignNode1" presStyleIdx="0" presStyleCnt="6"/>
      <dgm:spPr/>
    </dgm:pt>
    <dgm:pt modelId="{F48B16D7-A2D8-45F3-A68F-E2D72A6AE5C9}" type="pres">
      <dgm:prSet presAssocID="{7938A489-23BE-44B6-A7DE-4FD7024966A2}" presName="horz1" presStyleCnt="0"/>
      <dgm:spPr/>
    </dgm:pt>
    <dgm:pt modelId="{6B5BCC60-0989-4EEA-BC56-C2BE0C32C20F}" type="pres">
      <dgm:prSet presAssocID="{7938A489-23BE-44B6-A7DE-4FD7024966A2}" presName="tx1" presStyleLbl="revTx" presStyleIdx="0" presStyleCnt="12" custScaleX="152071"/>
      <dgm:spPr/>
      <dgm:t>
        <a:bodyPr/>
        <a:lstStyle/>
        <a:p>
          <a:endParaRPr lang="tr-TR"/>
        </a:p>
      </dgm:t>
    </dgm:pt>
    <dgm:pt modelId="{3D4E690E-0C77-4F09-B04D-1E0C550DCDFB}" type="pres">
      <dgm:prSet presAssocID="{7938A489-23BE-44B6-A7DE-4FD7024966A2}" presName="vert1" presStyleCnt="0"/>
      <dgm:spPr/>
    </dgm:pt>
    <dgm:pt modelId="{5E54EED6-29A4-4CDD-99CF-99D00D9EF702}" type="pres">
      <dgm:prSet presAssocID="{B269262F-A668-400C-9945-5A380419744A}" presName="vertSpace2a" presStyleCnt="0"/>
      <dgm:spPr/>
    </dgm:pt>
    <dgm:pt modelId="{69C2C6CB-0B85-42D9-A62B-92B726138E9B}" type="pres">
      <dgm:prSet presAssocID="{B269262F-A668-400C-9945-5A380419744A}" presName="horz2" presStyleCnt="0"/>
      <dgm:spPr/>
    </dgm:pt>
    <dgm:pt modelId="{0F0EEB37-D064-4814-8BD5-AC454700C8DD}" type="pres">
      <dgm:prSet presAssocID="{B269262F-A668-400C-9945-5A380419744A}" presName="horzSpace2" presStyleCnt="0"/>
      <dgm:spPr/>
    </dgm:pt>
    <dgm:pt modelId="{15F5691E-BEEC-42CF-95F6-FADBB52C8322}" type="pres">
      <dgm:prSet presAssocID="{B269262F-A668-400C-9945-5A380419744A}" presName="tx2" presStyleLbl="revTx" presStyleIdx="1" presStyleCnt="12" custScaleX="101611"/>
      <dgm:spPr/>
      <dgm:t>
        <a:bodyPr/>
        <a:lstStyle/>
        <a:p>
          <a:endParaRPr lang="tr-TR"/>
        </a:p>
      </dgm:t>
    </dgm:pt>
    <dgm:pt modelId="{F4500E81-7AA5-4499-9FC9-1EE20C522F79}" type="pres">
      <dgm:prSet presAssocID="{B269262F-A668-400C-9945-5A380419744A}" presName="vert2" presStyleCnt="0"/>
      <dgm:spPr/>
    </dgm:pt>
    <dgm:pt modelId="{2F1CD020-21D9-474D-A787-5202B93667A8}" type="pres">
      <dgm:prSet presAssocID="{B269262F-A668-400C-9945-5A380419744A}" presName="thinLine2b" presStyleLbl="callout" presStyleIdx="0" presStyleCnt="6"/>
      <dgm:spPr/>
    </dgm:pt>
    <dgm:pt modelId="{FB5B8676-7A26-445C-86EA-4905DDE6860D}" type="pres">
      <dgm:prSet presAssocID="{B269262F-A668-400C-9945-5A380419744A}" presName="vertSpace2b" presStyleCnt="0"/>
      <dgm:spPr/>
    </dgm:pt>
    <dgm:pt modelId="{B839D46A-8EE4-41C0-99F8-1B403FC5F3D1}" type="pres">
      <dgm:prSet presAssocID="{1D4C7503-92A2-4C08-AED6-877ADC98F981}" presName="thickLine" presStyleLbl="alignNode1" presStyleIdx="1" presStyleCnt="6"/>
      <dgm:spPr/>
    </dgm:pt>
    <dgm:pt modelId="{E315D7F8-3963-4905-A0C3-5F7B3F41B7A9}" type="pres">
      <dgm:prSet presAssocID="{1D4C7503-92A2-4C08-AED6-877ADC98F981}" presName="horz1" presStyleCnt="0"/>
      <dgm:spPr/>
    </dgm:pt>
    <dgm:pt modelId="{33419C89-7EDB-4308-B8C3-7D64D9B0D356}" type="pres">
      <dgm:prSet presAssocID="{1D4C7503-92A2-4C08-AED6-877ADC98F981}" presName="tx1" presStyleLbl="revTx" presStyleIdx="2" presStyleCnt="12" custScaleX="151121"/>
      <dgm:spPr/>
      <dgm:t>
        <a:bodyPr/>
        <a:lstStyle/>
        <a:p>
          <a:endParaRPr lang="tr-TR"/>
        </a:p>
      </dgm:t>
    </dgm:pt>
    <dgm:pt modelId="{BA8802D3-3030-4890-8669-E7A4D46512E6}" type="pres">
      <dgm:prSet presAssocID="{1D4C7503-92A2-4C08-AED6-877ADC98F981}" presName="vert1" presStyleCnt="0"/>
      <dgm:spPr/>
    </dgm:pt>
    <dgm:pt modelId="{14F45FEB-091E-4570-95A8-D1B44BEF54D8}" type="pres">
      <dgm:prSet presAssocID="{9E92F5B6-94CD-480A-A3DD-CE7C0454512B}" presName="vertSpace2a" presStyleCnt="0"/>
      <dgm:spPr/>
    </dgm:pt>
    <dgm:pt modelId="{527C8E51-A815-4147-8897-CD05AE6D1CFC}" type="pres">
      <dgm:prSet presAssocID="{9E92F5B6-94CD-480A-A3DD-CE7C0454512B}" presName="horz2" presStyleCnt="0"/>
      <dgm:spPr/>
    </dgm:pt>
    <dgm:pt modelId="{D3D86AE3-B4CD-4143-BB63-B61358EC7CDA}" type="pres">
      <dgm:prSet presAssocID="{9E92F5B6-94CD-480A-A3DD-CE7C0454512B}" presName="horzSpace2" presStyleCnt="0"/>
      <dgm:spPr/>
    </dgm:pt>
    <dgm:pt modelId="{1138984A-1899-42EC-9F3F-BC3B53A46326}" type="pres">
      <dgm:prSet presAssocID="{9E92F5B6-94CD-480A-A3DD-CE7C0454512B}" presName="tx2" presStyleLbl="revTx" presStyleIdx="3" presStyleCnt="12" custLinFactNeighborX="968" custLinFactNeighborY="-11403"/>
      <dgm:spPr/>
      <dgm:t>
        <a:bodyPr/>
        <a:lstStyle/>
        <a:p>
          <a:endParaRPr lang="tr-TR"/>
        </a:p>
      </dgm:t>
    </dgm:pt>
    <dgm:pt modelId="{9C3879F9-2299-45E2-B2D4-78A72D0B2944}" type="pres">
      <dgm:prSet presAssocID="{9E92F5B6-94CD-480A-A3DD-CE7C0454512B}" presName="vert2" presStyleCnt="0"/>
      <dgm:spPr/>
    </dgm:pt>
    <dgm:pt modelId="{B1D2FCF4-D21B-4BFC-A6C9-2E0DA5C44E15}" type="pres">
      <dgm:prSet presAssocID="{9E92F5B6-94CD-480A-A3DD-CE7C0454512B}" presName="thinLine2b" presStyleLbl="callout" presStyleIdx="1" presStyleCnt="6"/>
      <dgm:spPr/>
    </dgm:pt>
    <dgm:pt modelId="{03484718-416C-4118-9992-DE44D43DE188}" type="pres">
      <dgm:prSet presAssocID="{9E92F5B6-94CD-480A-A3DD-CE7C0454512B}" presName="vertSpace2b" presStyleCnt="0"/>
      <dgm:spPr/>
    </dgm:pt>
    <dgm:pt modelId="{5D206252-7194-479A-B385-8B9810CEF3EA}" type="pres">
      <dgm:prSet presAssocID="{4D5567ED-FDF5-4EB4-8D53-D22C9B96E2EF}" presName="thickLine" presStyleLbl="alignNode1" presStyleIdx="2" presStyleCnt="6"/>
      <dgm:spPr/>
    </dgm:pt>
    <dgm:pt modelId="{CEC8D9BB-321E-4623-89DE-35064240A8D6}" type="pres">
      <dgm:prSet presAssocID="{4D5567ED-FDF5-4EB4-8D53-D22C9B96E2EF}" presName="horz1" presStyleCnt="0"/>
      <dgm:spPr/>
    </dgm:pt>
    <dgm:pt modelId="{9A7C4F12-69EC-4E3E-9F63-D30176BB750D}" type="pres">
      <dgm:prSet presAssocID="{4D5567ED-FDF5-4EB4-8D53-D22C9B96E2EF}" presName="tx1" presStyleLbl="revTx" presStyleIdx="4" presStyleCnt="12" custScaleX="151121"/>
      <dgm:spPr/>
      <dgm:t>
        <a:bodyPr/>
        <a:lstStyle/>
        <a:p>
          <a:endParaRPr lang="tr-TR"/>
        </a:p>
      </dgm:t>
    </dgm:pt>
    <dgm:pt modelId="{123AE48B-A0BA-422B-AD74-679F118C98B8}" type="pres">
      <dgm:prSet presAssocID="{4D5567ED-FDF5-4EB4-8D53-D22C9B96E2EF}" presName="vert1" presStyleCnt="0"/>
      <dgm:spPr/>
    </dgm:pt>
    <dgm:pt modelId="{71161E47-FA3B-456C-B9A8-DFE390739FE3}" type="pres">
      <dgm:prSet presAssocID="{47F3BAE1-A8CE-4159-9438-279812907914}" presName="vertSpace2a" presStyleCnt="0"/>
      <dgm:spPr/>
    </dgm:pt>
    <dgm:pt modelId="{9429A2BE-FF54-4B7C-94A4-51F50FA49A67}" type="pres">
      <dgm:prSet presAssocID="{47F3BAE1-A8CE-4159-9438-279812907914}" presName="horz2" presStyleCnt="0"/>
      <dgm:spPr/>
    </dgm:pt>
    <dgm:pt modelId="{FE2BADF2-4996-4BC1-9175-D70B323B3C63}" type="pres">
      <dgm:prSet presAssocID="{47F3BAE1-A8CE-4159-9438-279812907914}" presName="horzSpace2" presStyleCnt="0"/>
      <dgm:spPr/>
    </dgm:pt>
    <dgm:pt modelId="{B22FEDEA-9F48-481C-8D77-8E80AFE445FC}" type="pres">
      <dgm:prSet presAssocID="{47F3BAE1-A8CE-4159-9438-279812907914}" presName="tx2" presStyleLbl="revTx" presStyleIdx="5" presStyleCnt="12"/>
      <dgm:spPr/>
      <dgm:t>
        <a:bodyPr/>
        <a:lstStyle/>
        <a:p>
          <a:endParaRPr lang="tr-TR"/>
        </a:p>
      </dgm:t>
    </dgm:pt>
    <dgm:pt modelId="{47955344-89BC-4AD6-B9FC-A2EF70E0B51B}" type="pres">
      <dgm:prSet presAssocID="{47F3BAE1-A8CE-4159-9438-279812907914}" presName="vert2" presStyleCnt="0"/>
      <dgm:spPr/>
    </dgm:pt>
    <dgm:pt modelId="{179300EB-A8DC-429A-B3A6-936CE89BC4AC}" type="pres">
      <dgm:prSet presAssocID="{47F3BAE1-A8CE-4159-9438-279812907914}" presName="thinLine2b" presStyleLbl="callout" presStyleIdx="2" presStyleCnt="6"/>
      <dgm:spPr/>
    </dgm:pt>
    <dgm:pt modelId="{CB1E6709-8FAF-4A62-A980-4182BBFCB3A1}" type="pres">
      <dgm:prSet presAssocID="{47F3BAE1-A8CE-4159-9438-279812907914}" presName="vertSpace2b" presStyleCnt="0"/>
      <dgm:spPr/>
    </dgm:pt>
    <dgm:pt modelId="{E97F0C5A-9ED8-4FCF-B534-B90B3D7D6CF1}" type="pres">
      <dgm:prSet presAssocID="{0D1404BF-0214-4D3D-8FE3-AD7C71017253}" presName="thickLine" presStyleLbl="alignNode1" presStyleIdx="3" presStyleCnt="6"/>
      <dgm:spPr/>
    </dgm:pt>
    <dgm:pt modelId="{C6C90E27-C83F-477C-B0F1-370820CB231D}" type="pres">
      <dgm:prSet presAssocID="{0D1404BF-0214-4D3D-8FE3-AD7C71017253}" presName="horz1" presStyleCnt="0"/>
      <dgm:spPr/>
    </dgm:pt>
    <dgm:pt modelId="{3D757365-9931-4C22-B83C-9C74BC1172DD}" type="pres">
      <dgm:prSet presAssocID="{0D1404BF-0214-4D3D-8FE3-AD7C71017253}" presName="tx1" presStyleLbl="revTx" presStyleIdx="6" presStyleCnt="12" custScaleX="154936"/>
      <dgm:spPr/>
      <dgm:t>
        <a:bodyPr/>
        <a:lstStyle/>
        <a:p>
          <a:endParaRPr lang="tr-TR"/>
        </a:p>
      </dgm:t>
    </dgm:pt>
    <dgm:pt modelId="{815A7AD6-C1FB-4DA8-89EA-325C012B0217}" type="pres">
      <dgm:prSet presAssocID="{0D1404BF-0214-4D3D-8FE3-AD7C71017253}" presName="vert1" presStyleCnt="0"/>
      <dgm:spPr/>
    </dgm:pt>
    <dgm:pt modelId="{9B31DFEB-2C6E-44B4-9FED-2864134FD98C}" type="pres">
      <dgm:prSet presAssocID="{D1E58B5A-EE03-448D-AF61-CEE340733DB6}" presName="vertSpace2a" presStyleCnt="0"/>
      <dgm:spPr/>
    </dgm:pt>
    <dgm:pt modelId="{DAB7985D-94A6-4E80-823A-94C4C2991D21}" type="pres">
      <dgm:prSet presAssocID="{D1E58B5A-EE03-448D-AF61-CEE340733DB6}" presName="horz2" presStyleCnt="0"/>
      <dgm:spPr/>
    </dgm:pt>
    <dgm:pt modelId="{DEC05A8A-7BB4-4FAF-9838-CFE181AC49BD}" type="pres">
      <dgm:prSet presAssocID="{D1E58B5A-EE03-448D-AF61-CEE340733DB6}" presName="horzSpace2" presStyleCnt="0"/>
      <dgm:spPr/>
    </dgm:pt>
    <dgm:pt modelId="{6738C547-4EA8-4E43-88D3-90FD238F998A}" type="pres">
      <dgm:prSet presAssocID="{D1E58B5A-EE03-448D-AF61-CEE340733DB6}" presName="tx2" presStyleLbl="revTx" presStyleIdx="7" presStyleCnt="12"/>
      <dgm:spPr/>
      <dgm:t>
        <a:bodyPr/>
        <a:lstStyle/>
        <a:p>
          <a:endParaRPr lang="tr-TR"/>
        </a:p>
      </dgm:t>
    </dgm:pt>
    <dgm:pt modelId="{F66C54E8-A3AE-4B87-9545-A05B22F9D95C}" type="pres">
      <dgm:prSet presAssocID="{D1E58B5A-EE03-448D-AF61-CEE340733DB6}" presName="vert2" presStyleCnt="0"/>
      <dgm:spPr/>
    </dgm:pt>
    <dgm:pt modelId="{674273EE-1986-4935-9506-F89B262FDE3E}" type="pres">
      <dgm:prSet presAssocID="{D1E58B5A-EE03-448D-AF61-CEE340733DB6}" presName="thinLine2b" presStyleLbl="callout" presStyleIdx="3" presStyleCnt="6"/>
      <dgm:spPr/>
    </dgm:pt>
    <dgm:pt modelId="{08F4C9BB-355F-4214-8290-2C01CCF5111F}" type="pres">
      <dgm:prSet presAssocID="{D1E58B5A-EE03-448D-AF61-CEE340733DB6}" presName="vertSpace2b" presStyleCnt="0"/>
      <dgm:spPr/>
    </dgm:pt>
    <dgm:pt modelId="{9DF22CCA-5B52-4BD9-94D0-176ACDEB1B53}" type="pres">
      <dgm:prSet presAssocID="{D551CD6F-E0A4-42E3-9EAD-A61DED2E08B2}" presName="thickLine" presStyleLbl="alignNode1" presStyleIdx="4" presStyleCnt="6"/>
      <dgm:spPr/>
    </dgm:pt>
    <dgm:pt modelId="{69809059-FEF6-413A-946F-2C19047A0B81}" type="pres">
      <dgm:prSet presAssocID="{D551CD6F-E0A4-42E3-9EAD-A61DED2E08B2}" presName="horz1" presStyleCnt="0"/>
      <dgm:spPr/>
    </dgm:pt>
    <dgm:pt modelId="{6FFAC0F6-9E5E-4B2F-ABDA-C0463E9D7FF3}" type="pres">
      <dgm:prSet presAssocID="{D551CD6F-E0A4-42E3-9EAD-A61DED2E08B2}" presName="tx1" presStyleLbl="revTx" presStyleIdx="8" presStyleCnt="12" custScaleX="157799"/>
      <dgm:spPr/>
      <dgm:t>
        <a:bodyPr/>
        <a:lstStyle/>
        <a:p>
          <a:endParaRPr lang="tr-TR"/>
        </a:p>
      </dgm:t>
    </dgm:pt>
    <dgm:pt modelId="{3BDDF699-6FB6-4095-91D5-EB4E039450A0}" type="pres">
      <dgm:prSet presAssocID="{D551CD6F-E0A4-42E3-9EAD-A61DED2E08B2}" presName="vert1" presStyleCnt="0"/>
      <dgm:spPr/>
    </dgm:pt>
    <dgm:pt modelId="{01EEEE43-B48B-4EAD-BDDE-D7B298917D10}" type="pres">
      <dgm:prSet presAssocID="{9B918673-8F9B-48E9-8F4F-1B246D3CC3A2}" presName="vertSpace2a" presStyleCnt="0"/>
      <dgm:spPr/>
    </dgm:pt>
    <dgm:pt modelId="{92FB77EB-16A6-45A2-808A-850D08320FA9}" type="pres">
      <dgm:prSet presAssocID="{9B918673-8F9B-48E9-8F4F-1B246D3CC3A2}" presName="horz2" presStyleCnt="0"/>
      <dgm:spPr/>
    </dgm:pt>
    <dgm:pt modelId="{927322A4-E1B9-436E-803F-C9FE203475DD}" type="pres">
      <dgm:prSet presAssocID="{9B918673-8F9B-48E9-8F4F-1B246D3CC3A2}" presName="horzSpace2" presStyleCnt="0"/>
      <dgm:spPr/>
    </dgm:pt>
    <dgm:pt modelId="{5999933A-DED4-44EC-9AAF-EB9342262AFC}" type="pres">
      <dgm:prSet presAssocID="{9B918673-8F9B-48E9-8F4F-1B246D3CC3A2}" presName="tx2" presStyleLbl="revTx" presStyleIdx="9" presStyleCnt="12"/>
      <dgm:spPr/>
      <dgm:t>
        <a:bodyPr/>
        <a:lstStyle/>
        <a:p>
          <a:endParaRPr lang="tr-TR"/>
        </a:p>
      </dgm:t>
    </dgm:pt>
    <dgm:pt modelId="{E90EAA43-A1D1-4366-8640-B94A33A59851}" type="pres">
      <dgm:prSet presAssocID="{9B918673-8F9B-48E9-8F4F-1B246D3CC3A2}" presName="vert2" presStyleCnt="0"/>
      <dgm:spPr/>
    </dgm:pt>
    <dgm:pt modelId="{98696F51-DBEC-4909-9239-41F083DBB16F}" type="pres">
      <dgm:prSet presAssocID="{9B918673-8F9B-48E9-8F4F-1B246D3CC3A2}" presName="thinLine2b" presStyleLbl="callout" presStyleIdx="4" presStyleCnt="6"/>
      <dgm:spPr/>
    </dgm:pt>
    <dgm:pt modelId="{50E69DBE-52A2-4720-8E53-1D30ADFB8E7B}" type="pres">
      <dgm:prSet presAssocID="{9B918673-8F9B-48E9-8F4F-1B246D3CC3A2}" presName="vertSpace2b" presStyleCnt="0"/>
      <dgm:spPr/>
    </dgm:pt>
    <dgm:pt modelId="{392DBC78-89AB-41C5-BA19-CF407DD3B9A7}" type="pres">
      <dgm:prSet presAssocID="{668627EB-AF78-42EF-8B11-187FBC1217A9}" presName="thickLine" presStyleLbl="alignNode1" presStyleIdx="5" presStyleCnt="6"/>
      <dgm:spPr/>
    </dgm:pt>
    <dgm:pt modelId="{144E77F5-C7D3-4A9E-BEC4-367D1A5CC3B1}" type="pres">
      <dgm:prSet presAssocID="{668627EB-AF78-42EF-8B11-187FBC1217A9}" presName="horz1" presStyleCnt="0"/>
      <dgm:spPr/>
    </dgm:pt>
    <dgm:pt modelId="{1C37A192-949E-4243-AB86-6FAD251411FF}" type="pres">
      <dgm:prSet presAssocID="{668627EB-AF78-42EF-8B11-187FBC1217A9}" presName="tx1" presStyleLbl="revTx" presStyleIdx="10" presStyleCnt="12" custScaleX="157872"/>
      <dgm:spPr/>
      <dgm:t>
        <a:bodyPr/>
        <a:lstStyle/>
        <a:p>
          <a:endParaRPr lang="tr-TR"/>
        </a:p>
      </dgm:t>
    </dgm:pt>
    <dgm:pt modelId="{21B9C526-D177-4F84-8D29-73F43C0FD2A1}" type="pres">
      <dgm:prSet presAssocID="{668627EB-AF78-42EF-8B11-187FBC1217A9}" presName="vert1" presStyleCnt="0"/>
      <dgm:spPr/>
    </dgm:pt>
    <dgm:pt modelId="{5EBAB65D-26AE-4996-8BC0-A6CDE8F73821}" type="pres">
      <dgm:prSet presAssocID="{4B65EA54-2698-4205-9622-97776F686AB0}" presName="vertSpace2a" presStyleCnt="0"/>
      <dgm:spPr/>
    </dgm:pt>
    <dgm:pt modelId="{14773CA7-CE0C-4554-9E60-87C3D2610EAA}" type="pres">
      <dgm:prSet presAssocID="{4B65EA54-2698-4205-9622-97776F686AB0}" presName="horz2" presStyleCnt="0"/>
      <dgm:spPr/>
    </dgm:pt>
    <dgm:pt modelId="{16240CA4-5D93-45E6-AE07-2608174AC514}" type="pres">
      <dgm:prSet presAssocID="{4B65EA54-2698-4205-9622-97776F686AB0}" presName="horzSpace2" presStyleCnt="0"/>
      <dgm:spPr/>
    </dgm:pt>
    <dgm:pt modelId="{C730EB9D-688A-4EDC-8124-1C2F6007DD04}" type="pres">
      <dgm:prSet presAssocID="{4B65EA54-2698-4205-9622-97776F686AB0}" presName="tx2" presStyleLbl="revTx" presStyleIdx="11" presStyleCnt="12" custScaleY="216570"/>
      <dgm:spPr/>
      <dgm:t>
        <a:bodyPr/>
        <a:lstStyle/>
        <a:p>
          <a:endParaRPr lang="tr-TR"/>
        </a:p>
      </dgm:t>
    </dgm:pt>
    <dgm:pt modelId="{A331C83B-3ADD-48D8-A69C-6CFCEBCC2AC5}" type="pres">
      <dgm:prSet presAssocID="{4B65EA54-2698-4205-9622-97776F686AB0}" presName="vert2" presStyleCnt="0"/>
      <dgm:spPr/>
    </dgm:pt>
    <dgm:pt modelId="{2104BA90-0C9A-4810-ADF9-B3D9BC759842}" type="pres">
      <dgm:prSet presAssocID="{4B65EA54-2698-4205-9622-97776F686AB0}" presName="thinLine2b" presStyleLbl="callout" presStyleIdx="5" presStyleCnt="6"/>
      <dgm:spPr/>
    </dgm:pt>
    <dgm:pt modelId="{E4078B2A-B807-4810-ABF9-816967C47187}" type="pres">
      <dgm:prSet presAssocID="{4B65EA54-2698-4205-9622-97776F686AB0}" presName="vertSpace2b" presStyleCnt="0"/>
      <dgm:spPr/>
    </dgm:pt>
  </dgm:ptLst>
  <dgm:cxnLst>
    <dgm:cxn modelId="{22BDD82A-E600-A543-8551-357D0644E0DD}" type="presOf" srcId="{47F3BAE1-A8CE-4159-9438-279812907914}" destId="{B22FEDEA-9F48-481C-8D77-8E80AFE445FC}" srcOrd="0" destOrd="0" presId="urn:microsoft.com/office/officeart/2008/layout/LinedList"/>
    <dgm:cxn modelId="{2C0CFDC0-9691-7D4C-8BC9-12975E550F0E}" type="presOf" srcId="{0D1404BF-0214-4D3D-8FE3-AD7C71017253}" destId="{3D757365-9931-4C22-B83C-9C74BC1172DD}" srcOrd="0" destOrd="0" presId="urn:microsoft.com/office/officeart/2008/layout/LinedList"/>
    <dgm:cxn modelId="{6033FBF2-E3BB-4502-B715-4BA3EB80D63C}" srcId="{0D1404BF-0214-4D3D-8FE3-AD7C71017253}" destId="{D1E58B5A-EE03-448D-AF61-CEE340733DB6}" srcOrd="0" destOrd="0" parTransId="{2C48D44A-73F6-4CB0-889F-EFF4D148F9DC}" sibTransId="{652A9103-0BE1-4498-94B9-CF2A93B49966}"/>
    <dgm:cxn modelId="{A1C9DB28-950B-2844-89F5-1135B93C721C}" type="presOf" srcId="{7938A489-23BE-44B6-A7DE-4FD7024966A2}" destId="{6B5BCC60-0989-4EEA-BC56-C2BE0C32C20F}" srcOrd="0" destOrd="0" presId="urn:microsoft.com/office/officeart/2008/layout/LinedList"/>
    <dgm:cxn modelId="{7F7ABE7A-1E9E-2E45-BC07-3A13BEAC49AB}" type="presOf" srcId="{4D5567ED-FDF5-4EB4-8D53-D22C9B96E2EF}" destId="{9A7C4F12-69EC-4E3E-9F63-D30176BB750D}" srcOrd="0" destOrd="0" presId="urn:microsoft.com/office/officeart/2008/layout/LinedList"/>
    <dgm:cxn modelId="{FBB46421-4737-45E4-884A-D55123364A57}" srcId="{D551CD6F-E0A4-42E3-9EAD-A61DED2E08B2}" destId="{9B918673-8F9B-48E9-8F4F-1B246D3CC3A2}" srcOrd="0" destOrd="0" parTransId="{411A0672-94D9-454C-8286-29390470C0F1}" sibTransId="{E65C64E7-09AD-40E1-A100-4A46462CD39C}"/>
    <dgm:cxn modelId="{B0E44998-179C-494B-9627-303C0AF9F22F}" type="presOf" srcId="{4B65EA54-2698-4205-9622-97776F686AB0}" destId="{C730EB9D-688A-4EDC-8124-1C2F6007DD04}" srcOrd="0" destOrd="0" presId="urn:microsoft.com/office/officeart/2008/layout/LinedList"/>
    <dgm:cxn modelId="{7FE7BE20-6DB7-4AD7-9462-2546F8CD911F}" srcId="{668627EB-AF78-42EF-8B11-187FBC1217A9}" destId="{4B65EA54-2698-4205-9622-97776F686AB0}" srcOrd="0" destOrd="0" parTransId="{EBC8C054-F476-4BF2-8C84-808981127680}" sibTransId="{BFD7F33B-B638-46B7-95BA-57FF1D772F86}"/>
    <dgm:cxn modelId="{358C66A4-F30F-46DB-B8E5-92DD58552384}" srcId="{0FAB7EEB-24AF-441E-94E6-68C007C59F19}" destId="{4D5567ED-FDF5-4EB4-8D53-D22C9B96E2EF}" srcOrd="2" destOrd="0" parTransId="{E59266CB-DA7A-4F29-AF6E-669529A4A533}" sibTransId="{9E6F065B-9F2E-45D4-9F01-B69248884539}"/>
    <dgm:cxn modelId="{2E17A829-9EEB-494A-8537-8E3C378B904D}" type="presOf" srcId="{668627EB-AF78-42EF-8B11-187FBC1217A9}" destId="{1C37A192-949E-4243-AB86-6FAD251411FF}" srcOrd="0" destOrd="0" presId="urn:microsoft.com/office/officeart/2008/layout/LinedList"/>
    <dgm:cxn modelId="{96990599-4682-B645-9D49-D95BDBF0489C}" type="presOf" srcId="{1D4C7503-92A2-4C08-AED6-877ADC98F981}" destId="{33419C89-7EDB-4308-B8C3-7D64D9B0D356}" srcOrd="0" destOrd="0" presId="urn:microsoft.com/office/officeart/2008/layout/LinedList"/>
    <dgm:cxn modelId="{7766CB87-A796-4D31-BD8F-9BDFCAA9E119}" srcId="{0FAB7EEB-24AF-441E-94E6-68C007C59F19}" destId="{0D1404BF-0214-4D3D-8FE3-AD7C71017253}" srcOrd="3" destOrd="0" parTransId="{4D9A8436-363B-4C6E-A0DC-48AA2544BA9F}" sibTransId="{8BD8FBE3-36F4-4DAC-A6A2-03B01E574E88}"/>
    <dgm:cxn modelId="{120B0263-8F0B-435E-B5C8-9543417FC3FB}" srcId="{7938A489-23BE-44B6-A7DE-4FD7024966A2}" destId="{B269262F-A668-400C-9945-5A380419744A}" srcOrd="0" destOrd="0" parTransId="{22B4CA1A-24E6-4EB9-896E-561907A2B6D0}" sibTransId="{43ECC0F1-B30E-4B9A-9834-073A60F0207A}"/>
    <dgm:cxn modelId="{03E87B18-9138-1E4F-8CEE-8771BC2AD378}" type="presOf" srcId="{D551CD6F-E0A4-42E3-9EAD-A61DED2E08B2}" destId="{6FFAC0F6-9E5E-4B2F-ABDA-C0463E9D7FF3}" srcOrd="0" destOrd="0" presId="urn:microsoft.com/office/officeart/2008/layout/LinedList"/>
    <dgm:cxn modelId="{D79C1EA4-82AC-C944-A2DC-F4B22512DBFD}" type="presOf" srcId="{D1E58B5A-EE03-448D-AF61-CEE340733DB6}" destId="{6738C547-4EA8-4E43-88D3-90FD238F998A}" srcOrd="0" destOrd="0" presId="urn:microsoft.com/office/officeart/2008/layout/LinedList"/>
    <dgm:cxn modelId="{D7F4BBE8-95D2-43D4-8C69-4F87C361FC8D}" srcId="{0FAB7EEB-24AF-441E-94E6-68C007C59F19}" destId="{7938A489-23BE-44B6-A7DE-4FD7024966A2}" srcOrd="0" destOrd="0" parTransId="{5EE950BD-A4D9-4AF4-AF92-69B7D969905E}" sibTransId="{A0FE653D-1D10-4270-A4E2-8FE02E0D5343}"/>
    <dgm:cxn modelId="{2B825DF0-8849-43F5-B550-17FC84EFEF77}" srcId="{4D5567ED-FDF5-4EB4-8D53-D22C9B96E2EF}" destId="{47F3BAE1-A8CE-4159-9438-279812907914}" srcOrd="0" destOrd="0" parTransId="{95B63B2E-8556-4A51-8245-89F0483C25D5}" sibTransId="{F0FF4A8F-EB31-431C-82C9-8253E9D1E51B}"/>
    <dgm:cxn modelId="{F8F66D26-988D-8048-86D5-ECE7F51F397C}" type="presOf" srcId="{0FAB7EEB-24AF-441E-94E6-68C007C59F19}" destId="{F65FD082-47C9-4970-B4F6-FC443DAE0611}" srcOrd="0" destOrd="0" presId="urn:microsoft.com/office/officeart/2008/layout/LinedList"/>
    <dgm:cxn modelId="{8C4E2E0F-6750-4227-B261-4FA39F41EB3D}" srcId="{0FAB7EEB-24AF-441E-94E6-68C007C59F19}" destId="{1D4C7503-92A2-4C08-AED6-877ADC98F981}" srcOrd="1" destOrd="0" parTransId="{240A5BA2-89C9-459F-99BE-818592C8D813}" sibTransId="{15467FCE-9480-438E-96D3-E46627EBE528}"/>
    <dgm:cxn modelId="{EB10F8CD-F10D-7B4B-8B14-44AA068C9D1E}" type="presOf" srcId="{9E92F5B6-94CD-480A-A3DD-CE7C0454512B}" destId="{1138984A-1899-42EC-9F3F-BC3B53A46326}" srcOrd="0" destOrd="0" presId="urn:microsoft.com/office/officeart/2008/layout/LinedList"/>
    <dgm:cxn modelId="{B253BB50-A959-0843-AEB2-85F9B21EC113}" type="presOf" srcId="{9B918673-8F9B-48E9-8F4F-1B246D3CC3A2}" destId="{5999933A-DED4-44EC-9AAF-EB9342262AFC}" srcOrd="0" destOrd="0" presId="urn:microsoft.com/office/officeart/2008/layout/LinedList"/>
    <dgm:cxn modelId="{3EEDAD0E-E6A3-4F3D-99B1-9E07F2E02759}" srcId="{0FAB7EEB-24AF-441E-94E6-68C007C59F19}" destId="{D551CD6F-E0A4-42E3-9EAD-A61DED2E08B2}" srcOrd="4" destOrd="0" parTransId="{431B298E-7131-4019-9071-9396E62872C3}" sibTransId="{69177FFD-161D-4000-BB3A-2FF6CECF7CBB}"/>
    <dgm:cxn modelId="{10BC07E0-91B6-4AC4-83BE-A0E24F73C5C7}" srcId="{1D4C7503-92A2-4C08-AED6-877ADC98F981}" destId="{9E92F5B6-94CD-480A-A3DD-CE7C0454512B}" srcOrd="0" destOrd="0" parTransId="{8019D24A-A747-4EF4-851E-7A1D94DE5A73}" sibTransId="{8CAD090D-9BCE-4684-A2F2-3CEB898C87FB}"/>
    <dgm:cxn modelId="{0F00DC8A-D9E5-CF44-B334-DAFD4118FD3C}" type="presOf" srcId="{B269262F-A668-400C-9945-5A380419744A}" destId="{15F5691E-BEEC-42CF-95F6-FADBB52C8322}" srcOrd="0" destOrd="0" presId="urn:microsoft.com/office/officeart/2008/layout/LinedList"/>
    <dgm:cxn modelId="{49345F19-5811-432D-A76E-DBF9D3943A32}" srcId="{0FAB7EEB-24AF-441E-94E6-68C007C59F19}" destId="{668627EB-AF78-42EF-8B11-187FBC1217A9}" srcOrd="5" destOrd="0" parTransId="{8AE41F6B-42D5-413E-B1B3-9CC5871FF87C}" sibTransId="{6BAE84B5-F43D-40C4-8ED8-4D1C8D6D7D1E}"/>
    <dgm:cxn modelId="{AE760685-652E-AE4E-A7C0-7BADCC74F332}" type="presParOf" srcId="{F65FD082-47C9-4970-B4F6-FC443DAE0611}" destId="{9AA35045-DF18-471D-A954-06A0B7DD5856}" srcOrd="0" destOrd="0" presId="urn:microsoft.com/office/officeart/2008/layout/LinedList"/>
    <dgm:cxn modelId="{C4C584BB-F3FF-D641-A869-A0A7D6E94467}" type="presParOf" srcId="{F65FD082-47C9-4970-B4F6-FC443DAE0611}" destId="{F48B16D7-A2D8-45F3-A68F-E2D72A6AE5C9}" srcOrd="1" destOrd="0" presId="urn:microsoft.com/office/officeart/2008/layout/LinedList"/>
    <dgm:cxn modelId="{0D202046-1FC2-9846-B294-8419C5E2A52E}" type="presParOf" srcId="{F48B16D7-A2D8-45F3-A68F-E2D72A6AE5C9}" destId="{6B5BCC60-0989-4EEA-BC56-C2BE0C32C20F}" srcOrd="0" destOrd="0" presId="urn:microsoft.com/office/officeart/2008/layout/LinedList"/>
    <dgm:cxn modelId="{3CE1E17F-910A-994F-910C-5D177C14C5D1}" type="presParOf" srcId="{F48B16D7-A2D8-45F3-A68F-E2D72A6AE5C9}" destId="{3D4E690E-0C77-4F09-B04D-1E0C550DCDFB}" srcOrd="1" destOrd="0" presId="urn:microsoft.com/office/officeart/2008/layout/LinedList"/>
    <dgm:cxn modelId="{E1C5D9C4-3F33-E44B-B1FF-524980EFC931}" type="presParOf" srcId="{3D4E690E-0C77-4F09-B04D-1E0C550DCDFB}" destId="{5E54EED6-29A4-4CDD-99CF-99D00D9EF702}" srcOrd="0" destOrd="0" presId="urn:microsoft.com/office/officeart/2008/layout/LinedList"/>
    <dgm:cxn modelId="{48A5F323-672F-F141-B177-F38DEC96ED17}" type="presParOf" srcId="{3D4E690E-0C77-4F09-B04D-1E0C550DCDFB}" destId="{69C2C6CB-0B85-42D9-A62B-92B726138E9B}" srcOrd="1" destOrd="0" presId="urn:microsoft.com/office/officeart/2008/layout/LinedList"/>
    <dgm:cxn modelId="{C3D0C37A-6845-5C46-9A21-BD21B8C22712}" type="presParOf" srcId="{69C2C6CB-0B85-42D9-A62B-92B726138E9B}" destId="{0F0EEB37-D064-4814-8BD5-AC454700C8DD}" srcOrd="0" destOrd="0" presId="urn:microsoft.com/office/officeart/2008/layout/LinedList"/>
    <dgm:cxn modelId="{8DB5027C-1D6C-3342-8CCB-840215F5F6F9}" type="presParOf" srcId="{69C2C6CB-0B85-42D9-A62B-92B726138E9B}" destId="{15F5691E-BEEC-42CF-95F6-FADBB52C8322}" srcOrd="1" destOrd="0" presId="urn:microsoft.com/office/officeart/2008/layout/LinedList"/>
    <dgm:cxn modelId="{5FB742CA-4C67-EC4D-8477-132D697467B9}" type="presParOf" srcId="{69C2C6CB-0B85-42D9-A62B-92B726138E9B}" destId="{F4500E81-7AA5-4499-9FC9-1EE20C522F79}" srcOrd="2" destOrd="0" presId="urn:microsoft.com/office/officeart/2008/layout/LinedList"/>
    <dgm:cxn modelId="{903A024E-0537-E24C-9621-E436294FA255}" type="presParOf" srcId="{3D4E690E-0C77-4F09-B04D-1E0C550DCDFB}" destId="{2F1CD020-21D9-474D-A787-5202B93667A8}" srcOrd="2" destOrd="0" presId="urn:microsoft.com/office/officeart/2008/layout/LinedList"/>
    <dgm:cxn modelId="{20E09BAD-B316-F14F-BC96-9CB4EB76668E}" type="presParOf" srcId="{3D4E690E-0C77-4F09-B04D-1E0C550DCDFB}" destId="{FB5B8676-7A26-445C-86EA-4905DDE6860D}" srcOrd="3" destOrd="0" presId="urn:microsoft.com/office/officeart/2008/layout/LinedList"/>
    <dgm:cxn modelId="{99423AE9-838F-0D4F-B6B8-2BD10C1B7619}" type="presParOf" srcId="{F65FD082-47C9-4970-B4F6-FC443DAE0611}" destId="{B839D46A-8EE4-41C0-99F8-1B403FC5F3D1}" srcOrd="2" destOrd="0" presId="urn:microsoft.com/office/officeart/2008/layout/LinedList"/>
    <dgm:cxn modelId="{65CCE14C-EBFF-8640-A64B-B560C8614B52}" type="presParOf" srcId="{F65FD082-47C9-4970-B4F6-FC443DAE0611}" destId="{E315D7F8-3963-4905-A0C3-5F7B3F41B7A9}" srcOrd="3" destOrd="0" presId="urn:microsoft.com/office/officeart/2008/layout/LinedList"/>
    <dgm:cxn modelId="{13D50168-6DCA-994C-A8A0-B61B8AC0291C}" type="presParOf" srcId="{E315D7F8-3963-4905-A0C3-5F7B3F41B7A9}" destId="{33419C89-7EDB-4308-B8C3-7D64D9B0D356}" srcOrd="0" destOrd="0" presId="urn:microsoft.com/office/officeart/2008/layout/LinedList"/>
    <dgm:cxn modelId="{EF9D4324-A053-6A49-8D48-B92B9B18C9A0}" type="presParOf" srcId="{E315D7F8-3963-4905-A0C3-5F7B3F41B7A9}" destId="{BA8802D3-3030-4890-8669-E7A4D46512E6}" srcOrd="1" destOrd="0" presId="urn:microsoft.com/office/officeart/2008/layout/LinedList"/>
    <dgm:cxn modelId="{C45945C9-CEF3-D340-8DEF-C37A2A2C75F9}" type="presParOf" srcId="{BA8802D3-3030-4890-8669-E7A4D46512E6}" destId="{14F45FEB-091E-4570-95A8-D1B44BEF54D8}" srcOrd="0" destOrd="0" presId="urn:microsoft.com/office/officeart/2008/layout/LinedList"/>
    <dgm:cxn modelId="{BBD06454-3710-9048-9255-4E29042D7CDF}" type="presParOf" srcId="{BA8802D3-3030-4890-8669-E7A4D46512E6}" destId="{527C8E51-A815-4147-8897-CD05AE6D1CFC}" srcOrd="1" destOrd="0" presId="urn:microsoft.com/office/officeart/2008/layout/LinedList"/>
    <dgm:cxn modelId="{EB5D987E-76C0-C045-AF53-E76ACA3A79A9}" type="presParOf" srcId="{527C8E51-A815-4147-8897-CD05AE6D1CFC}" destId="{D3D86AE3-B4CD-4143-BB63-B61358EC7CDA}" srcOrd="0" destOrd="0" presId="urn:microsoft.com/office/officeart/2008/layout/LinedList"/>
    <dgm:cxn modelId="{910F1D50-0C10-1C46-8D6B-37376C1261CA}" type="presParOf" srcId="{527C8E51-A815-4147-8897-CD05AE6D1CFC}" destId="{1138984A-1899-42EC-9F3F-BC3B53A46326}" srcOrd="1" destOrd="0" presId="urn:microsoft.com/office/officeart/2008/layout/LinedList"/>
    <dgm:cxn modelId="{DB1A74A7-73E1-3E4C-A7AC-30C0B97A4A16}" type="presParOf" srcId="{527C8E51-A815-4147-8897-CD05AE6D1CFC}" destId="{9C3879F9-2299-45E2-B2D4-78A72D0B2944}" srcOrd="2" destOrd="0" presId="urn:microsoft.com/office/officeart/2008/layout/LinedList"/>
    <dgm:cxn modelId="{2FBD5EFC-A0A1-C745-90B3-8956B5E0DAAC}" type="presParOf" srcId="{BA8802D3-3030-4890-8669-E7A4D46512E6}" destId="{B1D2FCF4-D21B-4BFC-A6C9-2E0DA5C44E15}" srcOrd="2" destOrd="0" presId="urn:microsoft.com/office/officeart/2008/layout/LinedList"/>
    <dgm:cxn modelId="{39A3C11B-F4D2-1E4F-8417-FCA517AFF3F8}" type="presParOf" srcId="{BA8802D3-3030-4890-8669-E7A4D46512E6}" destId="{03484718-416C-4118-9992-DE44D43DE188}" srcOrd="3" destOrd="0" presId="urn:microsoft.com/office/officeart/2008/layout/LinedList"/>
    <dgm:cxn modelId="{EEBA6B9A-7F42-9640-8A42-374F8D7A4EF3}" type="presParOf" srcId="{F65FD082-47C9-4970-B4F6-FC443DAE0611}" destId="{5D206252-7194-479A-B385-8B9810CEF3EA}" srcOrd="4" destOrd="0" presId="urn:microsoft.com/office/officeart/2008/layout/LinedList"/>
    <dgm:cxn modelId="{7C99D48D-DB8D-1345-B410-CF28346D88E2}" type="presParOf" srcId="{F65FD082-47C9-4970-B4F6-FC443DAE0611}" destId="{CEC8D9BB-321E-4623-89DE-35064240A8D6}" srcOrd="5" destOrd="0" presId="urn:microsoft.com/office/officeart/2008/layout/LinedList"/>
    <dgm:cxn modelId="{4F0DFB0A-43F8-2546-8BEB-3849D2D94374}" type="presParOf" srcId="{CEC8D9BB-321E-4623-89DE-35064240A8D6}" destId="{9A7C4F12-69EC-4E3E-9F63-D30176BB750D}" srcOrd="0" destOrd="0" presId="urn:microsoft.com/office/officeart/2008/layout/LinedList"/>
    <dgm:cxn modelId="{DA6B4C43-A5E7-AB48-94DE-69986DF48169}" type="presParOf" srcId="{CEC8D9BB-321E-4623-89DE-35064240A8D6}" destId="{123AE48B-A0BA-422B-AD74-679F118C98B8}" srcOrd="1" destOrd="0" presId="urn:microsoft.com/office/officeart/2008/layout/LinedList"/>
    <dgm:cxn modelId="{5BF9B460-10EA-D94E-AB18-C100A7284DBF}" type="presParOf" srcId="{123AE48B-A0BA-422B-AD74-679F118C98B8}" destId="{71161E47-FA3B-456C-B9A8-DFE390739FE3}" srcOrd="0" destOrd="0" presId="urn:microsoft.com/office/officeart/2008/layout/LinedList"/>
    <dgm:cxn modelId="{22C0236D-0D63-3348-AC39-F239B76892D5}" type="presParOf" srcId="{123AE48B-A0BA-422B-AD74-679F118C98B8}" destId="{9429A2BE-FF54-4B7C-94A4-51F50FA49A67}" srcOrd="1" destOrd="0" presId="urn:microsoft.com/office/officeart/2008/layout/LinedList"/>
    <dgm:cxn modelId="{019AFEF7-21B0-8445-8A5D-110ADB8D8FDF}" type="presParOf" srcId="{9429A2BE-FF54-4B7C-94A4-51F50FA49A67}" destId="{FE2BADF2-4996-4BC1-9175-D70B323B3C63}" srcOrd="0" destOrd="0" presId="urn:microsoft.com/office/officeart/2008/layout/LinedList"/>
    <dgm:cxn modelId="{5083F385-6994-DE46-9D42-363F4E57BBD2}" type="presParOf" srcId="{9429A2BE-FF54-4B7C-94A4-51F50FA49A67}" destId="{B22FEDEA-9F48-481C-8D77-8E80AFE445FC}" srcOrd="1" destOrd="0" presId="urn:microsoft.com/office/officeart/2008/layout/LinedList"/>
    <dgm:cxn modelId="{1AE5BD4A-CC96-EB45-BB4E-910D8E8CF190}" type="presParOf" srcId="{9429A2BE-FF54-4B7C-94A4-51F50FA49A67}" destId="{47955344-89BC-4AD6-B9FC-A2EF70E0B51B}" srcOrd="2" destOrd="0" presId="urn:microsoft.com/office/officeart/2008/layout/LinedList"/>
    <dgm:cxn modelId="{2578852B-B1AA-8543-804A-16C8020248CB}" type="presParOf" srcId="{123AE48B-A0BA-422B-AD74-679F118C98B8}" destId="{179300EB-A8DC-429A-B3A6-936CE89BC4AC}" srcOrd="2" destOrd="0" presId="urn:microsoft.com/office/officeart/2008/layout/LinedList"/>
    <dgm:cxn modelId="{24F70728-EF8F-EF4B-A971-BF10AE1967ED}" type="presParOf" srcId="{123AE48B-A0BA-422B-AD74-679F118C98B8}" destId="{CB1E6709-8FAF-4A62-A980-4182BBFCB3A1}" srcOrd="3" destOrd="0" presId="urn:microsoft.com/office/officeart/2008/layout/LinedList"/>
    <dgm:cxn modelId="{048C3FD4-5825-5848-AC02-8CB684265149}" type="presParOf" srcId="{F65FD082-47C9-4970-B4F6-FC443DAE0611}" destId="{E97F0C5A-9ED8-4FCF-B534-B90B3D7D6CF1}" srcOrd="6" destOrd="0" presId="urn:microsoft.com/office/officeart/2008/layout/LinedList"/>
    <dgm:cxn modelId="{4FBE11D5-014F-6044-9726-69508DFF7439}" type="presParOf" srcId="{F65FD082-47C9-4970-B4F6-FC443DAE0611}" destId="{C6C90E27-C83F-477C-B0F1-370820CB231D}" srcOrd="7" destOrd="0" presId="urn:microsoft.com/office/officeart/2008/layout/LinedList"/>
    <dgm:cxn modelId="{6B7643A6-F3CF-F644-B606-08D6BF437D30}" type="presParOf" srcId="{C6C90E27-C83F-477C-B0F1-370820CB231D}" destId="{3D757365-9931-4C22-B83C-9C74BC1172DD}" srcOrd="0" destOrd="0" presId="urn:microsoft.com/office/officeart/2008/layout/LinedList"/>
    <dgm:cxn modelId="{F7683522-E5E8-4F45-8680-A5E49BD753FC}" type="presParOf" srcId="{C6C90E27-C83F-477C-B0F1-370820CB231D}" destId="{815A7AD6-C1FB-4DA8-89EA-325C012B0217}" srcOrd="1" destOrd="0" presId="urn:microsoft.com/office/officeart/2008/layout/LinedList"/>
    <dgm:cxn modelId="{82348FF1-FC8D-BA41-B299-843F35D97001}" type="presParOf" srcId="{815A7AD6-C1FB-4DA8-89EA-325C012B0217}" destId="{9B31DFEB-2C6E-44B4-9FED-2864134FD98C}" srcOrd="0" destOrd="0" presId="urn:microsoft.com/office/officeart/2008/layout/LinedList"/>
    <dgm:cxn modelId="{A223E3D7-561E-1E4F-B91D-8053F6FAB8A3}" type="presParOf" srcId="{815A7AD6-C1FB-4DA8-89EA-325C012B0217}" destId="{DAB7985D-94A6-4E80-823A-94C4C2991D21}" srcOrd="1" destOrd="0" presId="urn:microsoft.com/office/officeart/2008/layout/LinedList"/>
    <dgm:cxn modelId="{2B0783CE-859F-AD4E-A4A5-F9DC2C5BB47B}" type="presParOf" srcId="{DAB7985D-94A6-4E80-823A-94C4C2991D21}" destId="{DEC05A8A-7BB4-4FAF-9838-CFE181AC49BD}" srcOrd="0" destOrd="0" presId="urn:microsoft.com/office/officeart/2008/layout/LinedList"/>
    <dgm:cxn modelId="{B01C1541-8FA2-324D-86B8-6B1D4AF59B26}" type="presParOf" srcId="{DAB7985D-94A6-4E80-823A-94C4C2991D21}" destId="{6738C547-4EA8-4E43-88D3-90FD238F998A}" srcOrd="1" destOrd="0" presId="urn:microsoft.com/office/officeart/2008/layout/LinedList"/>
    <dgm:cxn modelId="{DC9BA7F5-22F8-D142-A78B-998685E7DACC}" type="presParOf" srcId="{DAB7985D-94A6-4E80-823A-94C4C2991D21}" destId="{F66C54E8-A3AE-4B87-9545-A05B22F9D95C}" srcOrd="2" destOrd="0" presId="urn:microsoft.com/office/officeart/2008/layout/LinedList"/>
    <dgm:cxn modelId="{DE9D429A-58D3-1C46-9367-E9F16BCD1DE6}" type="presParOf" srcId="{815A7AD6-C1FB-4DA8-89EA-325C012B0217}" destId="{674273EE-1986-4935-9506-F89B262FDE3E}" srcOrd="2" destOrd="0" presId="urn:microsoft.com/office/officeart/2008/layout/LinedList"/>
    <dgm:cxn modelId="{4FD216BD-5511-A849-AB2F-A2BEC408BE6F}" type="presParOf" srcId="{815A7AD6-C1FB-4DA8-89EA-325C012B0217}" destId="{08F4C9BB-355F-4214-8290-2C01CCF5111F}" srcOrd="3" destOrd="0" presId="urn:microsoft.com/office/officeart/2008/layout/LinedList"/>
    <dgm:cxn modelId="{D1F82D6C-49E7-734C-A534-88C7865BAEC6}" type="presParOf" srcId="{F65FD082-47C9-4970-B4F6-FC443DAE0611}" destId="{9DF22CCA-5B52-4BD9-94D0-176ACDEB1B53}" srcOrd="8" destOrd="0" presId="urn:microsoft.com/office/officeart/2008/layout/LinedList"/>
    <dgm:cxn modelId="{5F48A863-3AC2-B74C-A2B2-1A1F95808837}" type="presParOf" srcId="{F65FD082-47C9-4970-B4F6-FC443DAE0611}" destId="{69809059-FEF6-413A-946F-2C19047A0B81}" srcOrd="9" destOrd="0" presId="urn:microsoft.com/office/officeart/2008/layout/LinedList"/>
    <dgm:cxn modelId="{1EB5C239-4712-A34D-B3BC-09199D8E16BD}" type="presParOf" srcId="{69809059-FEF6-413A-946F-2C19047A0B81}" destId="{6FFAC0F6-9E5E-4B2F-ABDA-C0463E9D7FF3}" srcOrd="0" destOrd="0" presId="urn:microsoft.com/office/officeart/2008/layout/LinedList"/>
    <dgm:cxn modelId="{7F2BA22A-AE06-F14B-8E43-7F5E7E70308B}" type="presParOf" srcId="{69809059-FEF6-413A-946F-2C19047A0B81}" destId="{3BDDF699-6FB6-4095-91D5-EB4E039450A0}" srcOrd="1" destOrd="0" presId="urn:microsoft.com/office/officeart/2008/layout/LinedList"/>
    <dgm:cxn modelId="{6BAFD042-CE3A-3F43-B267-5A276DA6A3E7}" type="presParOf" srcId="{3BDDF699-6FB6-4095-91D5-EB4E039450A0}" destId="{01EEEE43-B48B-4EAD-BDDE-D7B298917D10}" srcOrd="0" destOrd="0" presId="urn:microsoft.com/office/officeart/2008/layout/LinedList"/>
    <dgm:cxn modelId="{5E76245C-82C5-C04C-AF2D-AA8511C2A0C7}" type="presParOf" srcId="{3BDDF699-6FB6-4095-91D5-EB4E039450A0}" destId="{92FB77EB-16A6-45A2-808A-850D08320FA9}" srcOrd="1" destOrd="0" presId="urn:microsoft.com/office/officeart/2008/layout/LinedList"/>
    <dgm:cxn modelId="{2DF5C7CD-036A-EC45-B44C-E17CC971026C}" type="presParOf" srcId="{92FB77EB-16A6-45A2-808A-850D08320FA9}" destId="{927322A4-E1B9-436E-803F-C9FE203475DD}" srcOrd="0" destOrd="0" presId="urn:microsoft.com/office/officeart/2008/layout/LinedList"/>
    <dgm:cxn modelId="{05ECE0A4-2E56-5646-93C4-2651CB4B86FE}" type="presParOf" srcId="{92FB77EB-16A6-45A2-808A-850D08320FA9}" destId="{5999933A-DED4-44EC-9AAF-EB9342262AFC}" srcOrd="1" destOrd="0" presId="urn:microsoft.com/office/officeart/2008/layout/LinedList"/>
    <dgm:cxn modelId="{EC046D8B-112F-3C40-9130-44FE2F8531B4}" type="presParOf" srcId="{92FB77EB-16A6-45A2-808A-850D08320FA9}" destId="{E90EAA43-A1D1-4366-8640-B94A33A59851}" srcOrd="2" destOrd="0" presId="urn:microsoft.com/office/officeart/2008/layout/LinedList"/>
    <dgm:cxn modelId="{E62E5EE2-5C42-3949-A5EC-D44FA3B3AB6B}" type="presParOf" srcId="{3BDDF699-6FB6-4095-91D5-EB4E039450A0}" destId="{98696F51-DBEC-4909-9239-41F083DBB16F}" srcOrd="2" destOrd="0" presId="urn:microsoft.com/office/officeart/2008/layout/LinedList"/>
    <dgm:cxn modelId="{A65F5030-1841-B145-AEBD-270DD9B2456E}" type="presParOf" srcId="{3BDDF699-6FB6-4095-91D5-EB4E039450A0}" destId="{50E69DBE-52A2-4720-8E53-1D30ADFB8E7B}" srcOrd="3" destOrd="0" presId="urn:microsoft.com/office/officeart/2008/layout/LinedList"/>
    <dgm:cxn modelId="{EA564D91-1A10-A548-9697-22EBBB588B9C}" type="presParOf" srcId="{F65FD082-47C9-4970-B4F6-FC443DAE0611}" destId="{392DBC78-89AB-41C5-BA19-CF407DD3B9A7}" srcOrd="10" destOrd="0" presId="urn:microsoft.com/office/officeart/2008/layout/LinedList"/>
    <dgm:cxn modelId="{E92DCE51-6F99-4449-A862-7965CAC9E72E}" type="presParOf" srcId="{F65FD082-47C9-4970-B4F6-FC443DAE0611}" destId="{144E77F5-C7D3-4A9E-BEC4-367D1A5CC3B1}" srcOrd="11" destOrd="0" presId="urn:microsoft.com/office/officeart/2008/layout/LinedList"/>
    <dgm:cxn modelId="{48CCC5A0-DF7D-3448-B3B9-2A5E127E44EB}" type="presParOf" srcId="{144E77F5-C7D3-4A9E-BEC4-367D1A5CC3B1}" destId="{1C37A192-949E-4243-AB86-6FAD251411FF}" srcOrd="0" destOrd="0" presId="urn:microsoft.com/office/officeart/2008/layout/LinedList"/>
    <dgm:cxn modelId="{5D3F77A1-5DA3-8248-9DF3-90CFC54F72CC}" type="presParOf" srcId="{144E77F5-C7D3-4A9E-BEC4-367D1A5CC3B1}" destId="{21B9C526-D177-4F84-8D29-73F43C0FD2A1}" srcOrd="1" destOrd="0" presId="urn:microsoft.com/office/officeart/2008/layout/LinedList"/>
    <dgm:cxn modelId="{55E411B7-FE7D-0143-AB58-B7020214980A}" type="presParOf" srcId="{21B9C526-D177-4F84-8D29-73F43C0FD2A1}" destId="{5EBAB65D-26AE-4996-8BC0-A6CDE8F73821}" srcOrd="0" destOrd="0" presId="urn:microsoft.com/office/officeart/2008/layout/LinedList"/>
    <dgm:cxn modelId="{84ECBD64-0784-6B40-90CE-144D99FD41C1}" type="presParOf" srcId="{21B9C526-D177-4F84-8D29-73F43C0FD2A1}" destId="{14773CA7-CE0C-4554-9E60-87C3D2610EAA}" srcOrd="1" destOrd="0" presId="urn:microsoft.com/office/officeart/2008/layout/LinedList"/>
    <dgm:cxn modelId="{DB7509EE-E6A0-8745-A7B3-DE1D76802C21}" type="presParOf" srcId="{14773CA7-CE0C-4554-9E60-87C3D2610EAA}" destId="{16240CA4-5D93-45E6-AE07-2608174AC514}" srcOrd="0" destOrd="0" presId="urn:microsoft.com/office/officeart/2008/layout/LinedList"/>
    <dgm:cxn modelId="{0047682B-C9BF-8041-8194-136F31075B2C}" type="presParOf" srcId="{14773CA7-CE0C-4554-9E60-87C3D2610EAA}" destId="{C730EB9D-688A-4EDC-8124-1C2F6007DD04}" srcOrd="1" destOrd="0" presId="urn:microsoft.com/office/officeart/2008/layout/LinedList"/>
    <dgm:cxn modelId="{1C9ADDD5-304F-574B-903B-EE65AAB14578}" type="presParOf" srcId="{14773CA7-CE0C-4554-9E60-87C3D2610EAA}" destId="{A331C83B-3ADD-48D8-A69C-6CFCEBCC2AC5}" srcOrd="2" destOrd="0" presId="urn:microsoft.com/office/officeart/2008/layout/LinedList"/>
    <dgm:cxn modelId="{3BA68BB5-93CB-6646-AD3F-54A567211491}" type="presParOf" srcId="{21B9C526-D177-4F84-8D29-73F43C0FD2A1}" destId="{2104BA90-0C9A-4810-ADF9-B3D9BC759842}" srcOrd="2" destOrd="0" presId="urn:microsoft.com/office/officeart/2008/layout/LinedList"/>
    <dgm:cxn modelId="{FF004D89-A6CA-D043-88FD-EFDA277C1422}" type="presParOf" srcId="{21B9C526-D177-4F84-8D29-73F43C0FD2A1}" destId="{E4078B2A-B807-4810-ABF9-816967C47187}"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5F5DAAB-F47D-4DFA-9B0C-A63771F998E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tr-TR"/>
        </a:p>
      </dgm:t>
    </dgm:pt>
    <dgm:pt modelId="{F48E557E-695E-4BC2-B595-A367542BAFDD}">
      <dgm:prSet phldrT="[Metin]" custT="1"/>
      <dgm:spPr/>
      <dgm:t>
        <a:bodyPr/>
        <a:lstStyle/>
        <a:p>
          <a:r>
            <a:rPr lang="tr-TR" sz="1600" b="1" i="1" dirty="0" smtClean="0">
              <a:solidFill>
                <a:srgbClr val="00B050"/>
              </a:solidFill>
            </a:rPr>
            <a:t>1- Problemi Belirleme</a:t>
          </a:r>
          <a:endParaRPr lang="tr-TR" sz="1600" dirty="0">
            <a:solidFill>
              <a:srgbClr val="00B050"/>
            </a:solidFill>
          </a:endParaRPr>
        </a:p>
      </dgm:t>
    </dgm:pt>
    <dgm:pt modelId="{596D13AD-AF9D-4F9F-8D6A-03F0CDBF120D}" type="parTrans" cxnId="{3D708529-E455-4272-AB39-33E172628679}">
      <dgm:prSet/>
      <dgm:spPr/>
      <dgm:t>
        <a:bodyPr/>
        <a:lstStyle/>
        <a:p>
          <a:endParaRPr lang="tr-TR"/>
        </a:p>
      </dgm:t>
    </dgm:pt>
    <dgm:pt modelId="{A86CCD63-6939-4221-A913-D11E04F64F92}" type="sibTrans" cxnId="{3D708529-E455-4272-AB39-33E172628679}">
      <dgm:prSet/>
      <dgm:spPr/>
      <dgm:t>
        <a:bodyPr/>
        <a:lstStyle/>
        <a:p>
          <a:endParaRPr lang="tr-TR"/>
        </a:p>
      </dgm:t>
    </dgm:pt>
    <dgm:pt modelId="{26F27D49-DA5C-46F4-9B3B-8D5BBE432D6B}">
      <dgm:prSet phldrT="[Metin]" custT="1"/>
      <dgm:spPr/>
      <dgm:t>
        <a:bodyPr/>
        <a:lstStyle/>
        <a:p>
          <a:r>
            <a:rPr lang="tr-TR" sz="1600" dirty="0" smtClean="0">
              <a:solidFill>
                <a:srgbClr val="FF0000"/>
              </a:solidFill>
            </a:rPr>
            <a:t>NE? Problem nedir veya neye ihtiyaç </a:t>
          </a:r>
          <a:r>
            <a:rPr lang="tr-TR" sz="1600" dirty="0" smtClean="0">
              <a:solidFill>
                <a:srgbClr val="FF0000"/>
              </a:solidFill>
            </a:rPr>
            <a:t>vardır?   KİM</a:t>
          </a:r>
          <a:r>
            <a:rPr lang="tr-TR" sz="1600" dirty="0" smtClean="0">
              <a:solidFill>
                <a:srgbClr val="FF0000"/>
              </a:solidFill>
            </a:rPr>
            <a:t>? </a:t>
          </a:r>
          <a:r>
            <a:rPr lang="tr-TR" sz="1600" dirty="0" smtClean="0">
              <a:solidFill>
                <a:srgbClr val="FF0000"/>
              </a:solidFill>
            </a:rPr>
            <a:t>  Kimin </a:t>
          </a:r>
          <a:r>
            <a:rPr lang="tr-TR" sz="1600" dirty="0" smtClean="0">
              <a:solidFill>
                <a:srgbClr val="FF0000"/>
              </a:solidFill>
            </a:rPr>
            <a:t>problemi veya kimin ihtiyacı </a:t>
          </a:r>
          <a:r>
            <a:rPr lang="tr-TR" sz="1600" dirty="0" smtClean="0">
              <a:solidFill>
                <a:srgbClr val="FF0000"/>
              </a:solidFill>
            </a:rPr>
            <a:t>var?   NEDEN</a:t>
          </a:r>
          <a:r>
            <a:rPr lang="tr-TR" sz="1600" dirty="0" smtClean="0">
              <a:solidFill>
                <a:srgbClr val="FF0000"/>
              </a:solidFill>
            </a:rPr>
            <a:t>? Bu problemi çözmek neden önemli?</a:t>
          </a:r>
          <a:endParaRPr lang="tr-TR" sz="1600" dirty="0">
            <a:solidFill>
              <a:srgbClr val="FF0000"/>
            </a:solidFill>
          </a:endParaRPr>
        </a:p>
      </dgm:t>
    </dgm:pt>
    <dgm:pt modelId="{1591EFC8-9AD6-43E2-B0EE-D03E739D4E2C}" type="parTrans" cxnId="{2D7B6542-FD9C-4EFE-9CE5-9B079534E9DC}">
      <dgm:prSet/>
      <dgm:spPr/>
      <dgm:t>
        <a:bodyPr/>
        <a:lstStyle/>
        <a:p>
          <a:endParaRPr lang="tr-TR"/>
        </a:p>
      </dgm:t>
    </dgm:pt>
    <dgm:pt modelId="{6ADE9F95-2244-412B-9579-B2002A424E45}" type="sibTrans" cxnId="{2D7B6542-FD9C-4EFE-9CE5-9B079534E9DC}">
      <dgm:prSet/>
      <dgm:spPr/>
      <dgm:t>
        <a:bodyPr/>
        <a:lstStyle/>
        <a:p>
          <a:endParaRPr lang="tr-TR"/>
        </a:p>
      </dgm:t>
    </dgm:pt>
    <dgm:pt modelId="{C05DF01B-4F0C-42A8-B597-6EF8FB165C0B}">
      <dgm:prSet phldrT="[Metin]" custT="1"/>
      <dgm:spPr/>
      <dgm:t>
        <a:bodyPr/>
        <a:lstStyle/>
        <a:p>
          <a:r>
            <a:rPr lang="tr-TR" sz="1600" b="1" i="1" dirty="0" smtClean="0">
              <a:solidFill>
                <a:srgbClr val="00B050"/>
              </a:solidFill>
            </a:rPr>
            <a:t>2- Problemi Araştırma</a:t>
          </a:r>
          <a:endParaRPr lang="tr-TR" sz="1600" dirty="0">
            <a:solidFill>
              <a:srgbClr val="00B050"/>
            </a:solidFill>
          </a:endParaRPr>
        </a:p>
      </dgm:t>
    </dgm:pt>
    <dgm:pt modelId="{27BB28AA-5869-4F25-952D-EA4A2BA2F2C2}" type="parTrans" cxnId="{84A750B6-010A-4FB8-AA98-CA5DA8963C7D}">
      <dgm:prSet/>
      <dgm:spPr/>
      <dgm:t>
        <a:bodyPr/>
        <a:lstStyle/>
        <a:p>
          <a:endParaRPr lang="tr-TR"/>
        </a:p>
      </dgm:t>
    </dgm:pt>
    <dgm:pt modelId="{C8B757A2-10F8-49EF-B9E0-66AEF688CDCD}" type="sibTrans" cxnId="{84A750B6-010A-4FB8-AA98-CA5DA8963C7D}">
      <dgm:prSet/>
      <dgm:spPr/>
      <dgm:t>
        <a:bodyPr/>
        <a:lstStyle/>
        <a:p>
          <a:endParaRPr lang="tr-TR"/>
        </a:p>
      </dgm:t>
    </dgm:pt>
    <dgm:pt modelId="{B41D45A8-EEFD-41EA-BD95-4FEB172703FA}">
      <dgm:prSet phldrT="[Metin]" custT="1"/>
      <dgm:spPr/>
      <dgm:t>
        <a:bodyPr/>
        <a:lstStyle/>
        <a:p>
          <a:r>
            <a:rPr lang="tr-TR" sz="1600" dirty="0" smtClean="0">
              <a:solidFill>
                <a:srgbClr val="0066FF"/>
              </a:solidFill>
            </a:rPr>
            <a:t>Mevcut veya olası ürünün kullanıcıları ve müşterileri kimlerdir?</a:t>
          </a:r>
        </a:p>
        <a:p>
          <a:r>
            <a:rPr lang="tr-TR" sz="1600" dirty="0" smtClean="0">
              <a:solidFill>
                <a:srgbClr val="0066FF"/>
              </a:solidFill>
            </a:rPr>
            <a:t>Mevcut çözümler nedir?</a:t>
          </a:r>
          <a:endParaRPr lang="tr-TR" sz="1600" dirty="0">
            <a:solidFill>
              <a:srgbClr val="0066FF"/>
            </a:solidFill>
          </a:endParaRPr>
        </a:p>
      </dgm:t>
    </dgm:pt>
    <dgm:pt modelId="{FE9C9EDC-DEEF-4088-8CB7-86B09D35D070}" type="parTrans" cxnId="{00DCCD37-5FE7-49CC-966F-B87A2A00972B}">
      <dgm:prSet/>
      <dgm:spPr/>
      <dgm:t>
        <a:bodyPr/>
        <a:lstStyle/>
        <a:p>
          <a:endParaRPr lang="tr-TR"/>
        </a:p>
      </dgm:t>
    </dgm:pt>
    <dgm:pt modelId="{FE78CCA2-1E3E-48A0-9C46-E0512EBE5FF7}" type="sibTrans" cxnId="{00DCCD37-5FE7-49CC-966F-B87A2A00972B}">
      <dgm:prSet/>
      <dgm:spPr/>
      <dgm:t>
        <a:bodyPr/>
        <a:lstStyle/>
        <a:p>
          <a:endParaRPr lang="tr-TR"/>
        </a:p>
      </dgm:t>
    </dgm:pt>
    <dgm:pt modelId="{B4655071-CBA5-483A-AE5A-C0E96C53CC6A}">
      <dgm:prSet phldrT="[Metin]" custT="1"/>
      <dgm:spPr/>
      <dgm:t>
        <a:bodyPr/>
        <a:lstStyle/>
        <a:p>
          <a:r>
            <a:rPr lang="tr-TR" sz="1600" b="1" i="1" dirty="0" smtClean="0">
              <a:solidFill>
                <a:srgbClr val="00B050"/>
              </a:solidFill>
            </a:rPr>
            <a:t>3-Gereksinimleri </a:t>
          </a:r>
          <a:r>
            <a:rPr lang="tr-TR" sz="1600" b="1" i="1" dirty="0" smtClean="0">
              <a:solidFill>
                <a:srgbClr val="00B050"/>
              </a:solidFill>
            </a:rPr>
            <a:t>Belirleme</a:t>
          </a:r>
          <a:endParaRPr lang="tr-TR" sz="1600" dirty="0">
            <a:solidFill>
              <a:srgbClr val="00B050"/>
            </a:solidFill>
          </a:endParaRPr>
        </a:p>
      </dgm:t>
    </dgm:pt>
    <dgm:pt modelId="{A30C4459-3E11-49C5-8AAD-9BE594B5D951}" type="parTrans" cxnId="{0A3AAF70-4B0D-444F-B26D-BFCEC0B73F41}">
      <dgm:prSet/>
      <dgm:spPr/>
      <dgm:t>
        <a:bodyPr/>
        <a:lstStyle/>
        <a:p>
          <a:endParaRPr lang="tr-TR"/>
        </a:p>
      </dgm:t>
    </dgm:pt>
    <dgm:pt modelId="{C02A47F6-21BF-4820-9752-0A17E68B8586}" type="sibTrans" cxnId="{0A3AAF70-4B0D-444F-B26D-BFCEC0B73F41}">
      <dgm:prSet/>
      <dgm:spPr/>
      <dgm:t>
        <a:bodyPr/>
        <a:lstStyle/>
        <a:p>
          <a:endParaRPr lang="tr-TR"/>
        </a:p>
      </dgm:t>
    </dgm:pt>
    <dgm:pt modelId="{A06A313B-CFE4-496F-A16C-38FAB5592F10}">
      <dgm:prSet phldrT="[Metin]" custT="1"/>
      <dgm:spPr/>
      <dgm:t>
        <a:bodyPr/>
        <a:lstStyle/>
        <a:p>
          <a:r>
            <a:rPr lang="tr-TR" sz="1600" dirty="0" smtClean="0">
              <a:solidFill>
                <a:srgbClr val="FF0000"/>
              </a:solidFill>
            </a:rPr>
            <a:t>Öğrenciler, gereksinimleri belirlemek için hedefledikleri tasarıma benzer </a:t>
          </a:r>
          <a:r>
            <a:rPr lang="tr-TR" sz="1600" i="1" u="sng" dirty="0" smtClean="0">
              <a:solidFill>
                <a:srgbClr val="FF0000"/>
              </a:solidFill>
            </a:rPr>
            <a:t>mevcut çözümlerin temel özelliklerini analiz etmelilerdir</a:t>
          </a:r>
          <a:r>
            <a:rPr lang="tr-TR" sz="1600" dirty="0" smtClean="0">
              <a:solidFill>
                <a:srgbClr val="FF0000"/>
              </a:solidFill>
            </a:rPr>
            <a:t>.</a:t>
          </a:r>
          <a:endParaRPr lang="tr-TR" sz="1600" dirty="0">
            <a:solidFill>
              <a:srgbClr val="FF0000"/>
            </a:solidFill>
          </a:endParaRPr>
        </a:p>
      </dgm:t>
    </dgm:pt>
    <dgm:pt modelId="{301AD743-6CC5-4790-8F0D-D18D3ACF40AB}" type="parTrans" cxnId="{D619E3A9-95E6-4BE1-A6C8-AB291DBD7BB5}">
      <dgm:prSet/>
      <dgm:spPr/>
      <dgm:t>
        <a:bodyPr/>
        <a:lstStyle/>
        <a:p>
          <a:endParaRPr lang="tr-TR"/>
        </a:p>
      </dgm:t>
    </dgm:pt>
    <dgm:pt modelId="{F4D9F961-A7B8-4FCF-BD40-ECA37A385451}" type="sibTrans" cxnId="{D619E3A9-95E6-4BE1-A6C8-AB291DBD7BB5}">
      <dgm:prSet/>
      <dgm:spPr/>
      <dgm:t>
        <a:bodyPr/>
        <a:lstStyle/>
        <a:p>
          <a:endParaRPr lang="tr-TR"/>
        </a:p>
      </dgm:t>
    </dgm:pt>
    <dgm:pt modelId="{C9D2FFBA-005E-4825-A1A5-1B8E11B9812D}">
      <dgm:prSet phldrT="[Metin]" custT="1"/>
      <dgm:spPr/>
      <dgm:t>
        <a:bodyPr/>
        <a:lstStyle/>
        <a:p>
          <a:r>
            <a:rPr lang="tr-TR" sz="1600" b="1" i="1" dirty="0" smtClean="0">
              <a:solidFill>
                <a:srgbClr val="00B050"/>
              </a:solidFill>
            </a:rPr>
            <a:t>4- Olası Çözümler Geliştirme</a:t>
          </a:r>
          <a:endParaRPr lang="tr-TR" sz="1600" dirty="0">
            <a:solidFill>
              <a:srgbClr val="00B050"/>
            </a:solidFill>
          </a:endParaRPr>
        </a:p>
      </dgm:t>
    </dgm:pt>
    <dgm:pt modelId="{F97AEFC2-0D7B-4FB2-9EF6-2E01E7757458}" type="parTrans" cxnId="{6D9EAA67-6746-401D-AECB-E1359AC0EF27}">
      <dgm:prSet/>
      <dgm:spPr/>
      <dgm:t>
        <a:bodyPr/>
        <a:lstStyle/>
        <a:p>
          <a:endParaRPr lang="tr-TR"/>
        </a:p>
      </dgm:t>
    </dgm:pt>
    <dgm:pt modelId="{7DB27C7F-41B3-457F-A4AD-25C818E57C6F}" type="sibTrans" cxnId="{6D9EAA67-6746-401D-AECB-E1359AC0EF27}">
      <dgm:prSet/>
      <dgm:spPr/>
      <dgm:t>
        <a:bodyPr/>
        <a:lstStyle/>
        <a:p>
          <a:endParaRPr lang="tr-TR"/>
        </a:p>
      </dgm:t>
    </dgm:pt>
    <dgm:pt modelId="{F4314483-35D4-4F75-96A0-21DE5E58CE48}">
      <dgm:prSet phldrT="[Metin]" custT="1"/>
      <dgm:spPr/>
      <dgm:t>
        <a:bodyPr/>
        <a:lstStyle/>
        <a:p>
          <a:r>
            <a:rPr lang="tr-TR" sz="1600" dirty="0" smtClean="0">
              <a:solidFill>
                <a:srgbClr val="0066FF"/>
              </a:solidFill>
            </a:rPr>
            <a:t>İyi bir tasarımcı </a:t>
          </a:r>
          <a:r>
            <a:rPr lang="tr-TR" sz="1600" i="1" u="sng" dirty="0" smtClean="0">
              <a:solidFill>
                <a:srgbClr val="0066FF"/>
              </a:solidFill>
            </a:rPr>
            <a:t>birden fazla çözüm bulmaya çalışır</a:t>
          </a:r>
          <a:r>
            <a:rPr lang="tr-TR" sz="1600" dirty="0" smtClean="0">
              <a:solidFill>
                <a:srgbClr val="0066FF"/>
              </a:solidFill>
            </a:rPr>
            <a:t>.</a:t>
          </a:r>
          <a:endParaRPr lang="tr-TR" sz="1600" dirty="0">
            <a:solidFill>
              <a:srgbClr val="0066FF"/>
            </a:solidFill>
          </a:endParaRPr>
        </a:p>
      </dgm:t>
    </dgm:pt>
    <dgm:pt modelId="{AAD1AD79-309F-414A-BC08-49A3DC47D969}" type="parTrans" cxnId="{1A775785-235D-4EE2-A679-EA80CA46FFEA}">
      <dgm:prSet/>
      <dgm:spPr/>
      <dgm:t>
        <a:bodyPr/>
        <a:lstStyle/>
        <a:p>
          <a:endParaRPr lang="tr-TR"/>
        </a:p>
      </dgm:t>
    </dgm:pt>
    <dgm:pt modelId="{2AA1D108-474B-401F-A830-3670862E961E}" type="sibTrans" cxnId="{1A775785-235D-4EE2-A679-EA80CA46FFEA}">
      <dgm:prSet/>
      <dgm:spPr/>
      <dgm:t>
        <a:bodyPr/>
        <a:lstStyle/>
        <a:p>
          <a:endParaRPr lang="tr-TR"/>
        </a:p>
      </dgm:t>
    </dgm:pt>
    <dgm:pt modelId="{5F3B2DF8-8A35-4E70-837A-8E212EF1601E}">
      <dgm:prSet phldrT="[Metin]" custT="1"/>
      <dgm:spPr/>
      <dgm:t>
        <a:bodyPr/>
        <a:lstStyle/>
        <a:p>
          <a:r>
            <a:rPr lang="tr-TR" sz="1600" b="1" i="1" dirty="0" smtClean="0">
              <a:solidFill>
                <a:srgbClr val="00B050"/>
              </a:solidFill>
            </a:rPr>
            <a:t>5- En İyi Çözümü Seçme</a:t>
          </a:r>
          <a:endParaRPr lang="tr-TR" sz="1600" dirty="0">
            <a:solidFill>
              <a:srgbClr val="00B050"/>
            </a:solidFill>
          </a:endParaRPr>
        </a:p>
      </dgm:t>
    </dgm:pt>
    <dgm:pt modelId="{79D43BCA-B44C-46E5-AE88-ADEE28CA782F}" type="parTrans" cxnId="{F3F8E823-28F4-45E7-915D-0007A09BC7FE}">
      <dgm:prSet/>
      <dgm:spPr/>
      <dgm:t>
        <a:bodyPr/>
        <a:lstStyle/>
        <a:p>
          <a:endParaRPr lang="tr-TR"/>
        </a:p>
      </dgm:t>
    </dgm:pt>
    <dgm:pt modelId="{49327BC3-5324-454C-A66D-60ED46C1C6DD}" type="sibTrans" cxnId="{F3F8E823-28F4-45E7-915D-0007A09BC7FE}">
      <dgm:prSet/>
      <dgm:spPr/>
      <dgm:t>
        <a:bodyPr/>
        <a:lstStyle/>
        <a:p>
          <a:endParaRPr lang="tr-TR"/>
        </a:p>
      </dgm:t>
    </dgm:pt>
    <dgm:pt modelId="{325ED08E-DC9D-499F-8006-DF9300B1A513}">
      <dgm:prSet phldrT="[Metin]" custT="1"/>
      <dgm:spPr/>
      <dgm:t>
        <a:bodyPr/>
        <a:lstStyle/>
        <a:p>
          <a:r>
            <a:rPr lang="tr-TR" sz="1600" dirty="0" smtClean="0">
              <a:solidFill>
                <a:srgbClr val="FF0000"/>
              </a:solidFill>
            </a:rPr>
            <a:t>Öğrenciler, buldukları </a:t>
          </a:r>
          <a:r>
            <a:rPr lang="tr-TR" sz="1600" i="1" u="sng" dirty="0" smtClean="0">
              <a:solidFill>
                <a:srgbClr val="FF0000"/>
              </a:solidFill>
            </a:rPr>
            <a:t>çözüm alternatiflerinin tasarım gereksinimlerini karşılayıp karşılamadığını kontrol etmelilerdir.</a:t>
          </a:r>
          <a:endParaRPr lang="tr-TR" sz="1600" i="1" u="sng" dirty="0">
            <a:solidFill>
              <a:srgbClr val="FF0000"/>
            </a:solidFill>
          </a:endParaRPr>
        </a:p>
      </dgm:t>
    </dgm:pt>
    <dgm:pt modelId="{A59184F5-8DA6-4604-A028-9C093A483640}" type="parTrans" cxnId="{C5BDBFB5-8926-4061-AF47-E53984602E9B}">
      <dgm:prSet/>
      <dgm:spPr/>
      <dgm:t>
        <a:bodyPr/>
        <a:lstStyle/>
        <a:p>
          <a:endParaRPr lang="tr-TR"/>
        </a:p>
      </dgm:t>
    </dgm:pt>
    <dgm:pt modelId="{365F7F80-D47A-4AC8-824E-67284A4407A7}" type="sibTrans" cxnId="{C5BDBFB5-8926-4061-AF47-E53984602E9B}">
      <dgm:prSet/>
      <dgm:spPr/>
      <dgm:t>
        <a:bodyPr/>
        <a:lstStyle/>
        <a:p>
          <a:endParaRPr lang="tr-TR"/>
        </a:p>
      </dgm:t>
    </dgm:pt>
    <dgm:pt modelId="{0CED8F81-A12B-4F74-A0C2-18383CF46709}">
      <dgm:prSet phldrT="[Metin]" custT="1"/>
      <dgm:spPr/>
      <dgm:t>
        <a:bodyPr/>
        <a:lstStyle/>
        <a:p>
          <a:r>
            <a:rPr lang="tr-TR" sz="1600" b="1" i="1" dirty="0" smtClean="0">
              <a:solidFill>
                <a:srgbClr val="00B050"/>
              </a:solidFill>
            </a:rPr>
            <a:t>6- Prototip Oluşturma/Yapılandırma</a:t>
          </a:r>
          <a:endParaRPr lang="tr-TR" sz="1600" dirty="0">
            <a:solidFill>
              <a:srgbClr val="00B050"/>
            </a:solidFill>
          </a:endParaRPr>
        </a:p>
      </dgm:t>
    </dgm:pt>
    <dgm:pt modelId="{E7B65899-59B1-45E9-8379-3C9F74B7EFC1}" type="parTrans" cxnId="{83A50367-9919-4633-8CBA-D360E3627DFD}">
      <dgm:prSet/>
      <dgm:spPr/>
      <dgm:t>
        <a:bodyPr/>
        <a:lstStyle/>
        <a:p>
          <a:endParaRPr lang="tr-TR"/>
        </a:p>
      </dgm:t>
    </dgm:pt>
    <dgm:pt modelId="{F9BCD763-8E69-4670-9635-02507AAEC0E3}" type="sibTrans" cxnId="{83A50367-9919-4633-8CBA-D360E3627DFD}">
      <dgm:prSet/>
      <dgm:spPr/>
      <dgm:t>
        <a:bodyPr/>
        <a:lstStyle/>
        <a:p>
          <a:endParaRPr lang="tr-TR"/>
        </a:p>
      </dgm:t>
    </dgm:pt>
    <dgm:pt modelId="{40D0D2E3-919B-409C-8C5A-611FECDEB6BE}">
      <dgm:prSet phldrT="[Metin]" custT="1"/>
      <dgm:spPr/>
      <dgm:t>
        <a:bodyPr/>
        <a:lstStyle/>
        <a:p>
          <a:r>
            <a:rPr lang="tr-TR" sz="1600" i="1" u="sng" dirty="0" smtClean="0">
              <a:solidFill>
                <a:srgbClr val="0066FF"/>
              </a:solidFill>
            </a:rPr>
            <a:t>Prototip</a:t>
          </a:r>
          <a:r>
            <a:rPr lang="tr-TR" sz="1600" dirty="0" smtClean="0">
              <a:solidFill>
                <a:srgbClr val="0066FF"/>
              </a:solidFill>
            </a:rPr>
            <a:t>, son ürünün geliştirilmesinde önemli bir adımdır. </a:t>
          </a:r>
          <a:endParaRPr lang="tr-TR" sz="1600" dirty="0">
            <a:solidFill>
              <a:srgbClr val="0066FF"/>
            </a:solidFill>
          </a:endParaRPr>
        </a:p>
      </dgm:t>
    </dgm:pt>
    <dgm:pt modelId="{CD1564B4-B10D-448A-B2A2-B9D5EC95A364}" type="parTrans" cxnId="{589231E1-F797-4C86-84DC-B2BF5E7298C1}">
      <dgm:prSet/>
      <dgm:spPr/>
      <dgm:t>
        <a:bodyPr/>
        <a:lstStyle/>
        <a:p>
          <a:endParaRPr lang="tr-TR"/>
        </a:p>
      </dgm:t>
    </dgm:pt>
    <dgm:pt modelId="{D9E05235-81EA-4EA7-9153-80B441590723}" type="sibTrans" cxnId="{589231E1-F797-4C86-84DC-B2BF5E7298C1}">
      <dgm:prSet/>
      <dgm:spPr/>
      <dgm:t>
        <a:bodyPr/>
        <a:lstStyle/>
        <a:p>
          <a:endParaRPr lang="tr-TR"/>
        </a:p>
      </dgm:t>
    </dgm:pt>
    <dgm:pt modelId="{C9835E09-09E2-4651-92D6-19E038D9CE26}">
      <dgm:prSet phldrT="[Metin]" custT="1"/>
      <dgm:spPr/>
      <dgm:t>
        <a:bodyPr/>
        <a:lstStyle/>
        <a:p>
          <a:r>
            <a:rPr lang="tr-TR" sz="1600" b="1" i="1" dirty="0" smtClean="0">
              <a:solidFill>
                <a:srgbClr val="00B050"/>
              </a:solidFill>
            </a:rPr>
            <a:t>7- Çözümleri Test Etme ve Değerlendirme</a:t>
          </a:r>
          <a:endParaRPr lang="tr-TR" sz="1600" dirty="0">
            <a:solidFill>
              <a:srgbClr val="00B050"/>
            </a:solidFill>
          </a:endParaRPr>
        </a:p>
      </dgm:t>
    </dgm:pt>
    <dgm:pt modelId="{D7103648-0E64-4A29-9AA7-B90563B9AABF}" type="parTrans" cxnId="{A0BA410C-2525-4C81-9E9E-EED05185AFC8}">
      <dgm:prSet/>
      <dgm:spPr/>
      <dgm:t>
        <a:bodyPr/>
        <a:lstStyle/>
        <a:p>
          <a:endParaRPr lang="tr-TR"/>
        </a:p>
      </dgm:t>
    </dgm:pt>
    <dgm:pt modelId="{A744FBF8-32E1-4383-A215-96F640DBE9CB}" type="sibTrans" cxnId="{A0BA410C-2525-4C81-9E9E-EED05185AFC8}">
      <dgm:prSet/>
      <dgm:spPr/>
      <dgm:t>
        <a:bodyPr/>
        <a:lstStyle/>
        <a:p>
          <a:endParaRPr lang="tr-TR"/>
        </a:p>
      </dgm:t>
    </dgm:pt>
    <dgm:pt modelId="{E73E69A5-EA90-4C15-90C6-C34A5C1204F8}">
      <dgm:prSet phldrT="[Metin]" custT="1"/>
      <dgm:spPr/>
      <dgm:t>
        <a:bodyPr/>
        <a:lstStyle/>
        <a:p>
          <a:r>
            <a:rPr lang="tr-TR" sz="1600" dirty="0" smtClean="0">
              <a:solidFill>
                <a:srgbClr val="FF0000"/>
              </a:solidFill>
            </a:rPr>
            <a:t>Öğrencilerin alt proje başlangıcında belirlen problemin çözümü için geliştirdiği tasarımı </a:t>
          </a:r>
          <a:r>
            <a:rPr lang="tr-TR" sz="1600" i="1" u="sng" dirty="0" smtClean="0">
              <a:solidFill>
                <a:srgbClr val="FF0000"/>
              </a:solidFill>
            </a:rPr>
            <a:t>test ederek değerlendirmelilerdir</a:t>
          </a:r>
          <a:r>
            <a:rPr lang="tr-TR" sz="1600" dirty="0" smtClean="0">
              <a:solidFill>
                <a:srgbClr val="FF0000"/>
              </a:solidFill>
            </a:rPr>
            <a:t>.</a:t>
          </a:r>
          <a:endParaRPr lang="tr-TR" sz="1600" dirty="0">
            <a:solidFill>
              <a:srgbClr val="FF0000"/>
            </a:solidFill>
          </a:endParaRPr>
        </a:p>
      </dgm:t>
    </dgm:pt>
    <dgm:pt modelId="{3C9EE67F-9791-4A8A-9E47-3D63468A4439}" type="parTrans" cxnId="{177121FC-E828-451B-8529-DF41933384E1}">
      <dgm:prSet/>
      <dgm:spPr/>
      <dgm:t>
        <a:bodyPr/>
        <a:lstStyle/>
        <a:p>
          <a:endParaRPr lang="tr-TR"/>
        </a:p>
      </dgm:t>
    </dgm:pt>
    <dgm:pt modelId="{4178D6B0-9096-41F6-BE5A-A11ABB9AC5DA}" type="sibTrans" cxnId="{177121FC-E828-451B-8529-DF41933384E1}">
      <dgm:prSet/>
      <dgm:spPr/>
      <dgm:t>
        <a:bodyPr/>
        <a:lstStyle/>
        <a:p>
          <a:endParaRPr lang="tr-TR"/>
        </a:p>
      </dgm:t>
    </dgm:pt>
    <dgm:pt modelId="{59722624-803E-430C-9DEC-04AD7CAAA83A}">
      <dgm:prSet phldrT="[Metin]" custT="1"/>
      <dgm:spPr/>
      <dgm:t>
        <a:bodyPr/>
        <a:lstStyle/>
        <a:p>
          <a:r>
            <a:rPr lang="tr-TR" sz="1600" b="1" i="1" dirty="0" smtClean="0">
              <a:solidFill>
                <a:srgbClr val="00B050"/>
              </a:solidFill>
            </a:rPr>
            <a:t>8- Sonuçları </a:t>
          </a:r>
          <a:r>
            <a:rPr lang="tr-TR" sz="1600" b="1" i="1" dirty="0" err="1" smtClean="0">
              <a:solidFill>
                <a:srgbClr val="00B050"/>
              </a:solidFill>
            </a:rPr>
            <a:t>Raporlaştırma</a:t>
          </a:r>
          <a:endParaRPr lang="tr-TR" sz="1600" dirty="0">
            <a:solidFill>
              <a:srgbClr val="00B050"/>
            </a:solidFill>
          </a:endParaRPr>
        </a:p>
      </dgm:t>
    </dgm:pt>
    <dgm:pt modelId="{8A51EAE6-F1C9-49FD-B4C0-4FC9A369C3DC}" type="parTrans" cxnId="{5C1E44F6-2312-4155-B857-078C72220054}">
      <dgm:prSet/>
      <dgm:spPr/>
      <dgm:t>
        <a:bodyPr/>
        <a:lstStyle/>
        <a:p>
          <a:endParaRPr lang="tr-TR"/>
        </a:p>
      </dgm:t>
    </dgm:pt>
    <dgm:pt modelId="{E50B4A41-EE9B-473B-8488-B5973390BBA3}" type="sibTrans" cxnId="{5C1E44F6-2312-4155-B857-078C72220054}">
      <dgm:prSet/>
      <dgm:spPr/>
      <dgm:t>
        <a:bodyPr/>
        <a:lstStyle/>
        <a:p>
          <a:endParaRPr lang="tr-TR"/>
        </a:p>
      </dgm:t>
    </dgm:pt>
    <dgm:pt modelId="{1DA73845-A0F7-4CE2-AFF1-6A42D81E57C9}">
      <dgm:prSet phldrT="[Metin]" custT="1"/>
      <dgm:spPr/>
      <dgm:t>
        <a:bodyPr/>
        <a:lstStyle/>
        <a:p>
          <a:r>
            <a:rPr lang="tr-TR" sz="1600" dirty="0" smtClean="0">
              <a:solidFill>
                <a:srgbClr val="0066FF"/>
              </a:solidFill>
            </a:rPr>
            <a:t>Öğrencilerin alt projelerini tamamlamak için sonuçlarını paylaşmalılardır.</a:t>
          </a:r>
          <a:endParaRPr lang="tr-TR" sz="1600" dirty="0">
            <a:solidFill>
              <a:srgbClr val="0066FF"/>
            </a:solidFill>
          </a:endParaRPr>
        </a:p>
      </dgm:t>
    </dgm:pt>
    <dgm:pt modelId="{C3A64697-6E81-4114-B028-10E35DCFA8A5}" type="sibTrans" cxnId="{6C94E1BF-5FD7-4FF7-825A-642D4E5451F0}">
      <dgm:prSet/>
      <dgm:spPr/>
      <dgm:t>
        <a:bodyPr/>
        <a:lstStyle/>
        <a:p>
          <a:endParaRPr lang="tr-TR"/>
        </a:p>
      </dgm:t>
    </dgm:pt>
    <dgm:pt modelId="{1DA4E9EE-1DC3-44CA-957C-B10EF8F17FAD}" type="parTrans" cxnId="{6C94E1BF-5FD7-4FF7-825A-642D4E5451F0}">
      <dgm:prSet/>
      <dgm:spPr/>
      <dgm:t>
        <a:bodyPr/>
        <a:lstStyle/>
        <a:p>
          <a:endParaRPr lang="tr-TR"/>
        </a:p>
      </dgm:t>
    </dgm:pt>
    <dgm:pt modelId="{35D81083-3D18-4646-AAFA-FD23457DE3D6}" type="pres">
      <dgm:prSet presAssocID="{F5F5DAAB-F47D-4DFA-9B0C-A63771F998ED}" presName="vert0" presStyleCnt="0">
        <dgm:presLayoutVars>
          <dgm:dir/>
          <dgm:animOne val="branch"/>
          <dgm:animLvl val="lvl"/>
        </dgm:presLayoutVars>
      </dgm:prSet>
      <dgm:spPr/>
      <dgm:t>
        <a:bodyPr/>
        <a:lstStyle/>
        <a:p>
          <a:endParaRPr lang="tr-TR"/>
        </a:p>
      </dgm:t>
    </dgm:pt>
    <dgm:pt modelId="{4BF9BACA-0A74-4C6A-AC71-93C681F2CE9A}" type="pres">
      <dgm:prSet presAssocID="{F48E557E-695E-4BC2-B595-A367542BAFDD}" presName="thickLine" presStyleLbl="alignNode1" presStyleIdx="0" presStyleCnt="8"/>
      <dgm:spPr/>
    </dgm:pt>
    <dgm:pt modelId="{3A8AAFD2-7A5C-408A-9335-CEE043685931}" type="pres">
      <dgm:prSet presAssocID="{F48E557E-695E-4BC2-B595-A367542BAFDD}" presName="horz1" presStyleCnt="0"/>
      <dgm:spPr/>
    </dgm:pt>
    <dgm:pt modelId="{B682C241-5CB5-46DF-B730-E6BFA5450C78}" type="pres">
      <dgm:prSet presAssocID="{F48E557E-695E-4BC2-B595-A367542BAFDD}" presName="tx1" presStyleLbl="revTx" presStyleIdx="0" presStyleCnt="16"/>
      <dgm:spPr/>
      <dgm:t>
        <a:bodyPr/>
        <a:lstStyle/>
        <a:p>
          <a:endParaRPr lang="tr-TR"/>
        </a:p>
      </dgm:t>
    </dgm:pt>
    <dgm:pt modelId="{734A4BE8-8D36-45B6-A632-F1FEA5D17F50}" type="pres">
      <dgm:prSet presAssocID="{F48E557E-695E-4BC2-B595-A367542BAFDD}" presName="vert1" presStyleCnt="0"/>
      <dgm:spPr/>
    </dgm:pt>
    <dgm:pt modelId="{E9D3A403-8BCE-4195-8846-E0FC9714B2B8}" type="pres">
      <dgm:prSet presAssocID="{26F27D49-DA5C-46F4-9B3B-8D5BBE432D6B}" presName="vertSpace2a" presStyleCnt="0"/>
      <dgm:spPr/>
    </dgm:pt>
    <dgm:pt modelId="{B3F60A82-3D79-464D-86D0-EBD7EB1748C0}" type="pres">
      <dgm:prSet presAssocID="{26F27D49-DA5C-46F4-9B3B-8D5BBE432D6B}" presName="horz2" presStyleCnt="0"/>
      <dgm:spPr/>
    </dgm:pt>
    <dgm:pt modelId="{4D5B1772-E4C7-4FEF-A42B-80DC77869FFC}" type="pres">
      <dgm:prSet presAssocID="{26F27D49-DA5C-46F4-9B3B-8D5BBE432D6B}" presName="horzSpace2" presStyleCnt="0"/>
      <dgm:spPr/>
    </dgm:pt>
    <dgm:pt modelId="{13251698-891E-4297-A436-9DC8F709A3E6}" type="pres">
      <dgm:prSet presAssocID="{26F27D49-DA5C-46F4-9B3B-8D5BBE432D6B}" presName="tx2" presStyleLbl="revTx" presStyleIdx="1" presStyleCnt="16" custScaleY="956839"/>
      <dgm:spPr/>
      <dgm:t>
        <a:bodyPr/>
        <a:lstStyle/>
        <a:p>
          <a:endParaRPr lang="tr-TR"/>
        </a:p>
      </dgm:t>
    </dgm:pt>
    <dgm:pt modelId="{7B2A3D49-EE81-41A0-A496-EA2A581D8506}" type="pres">
      <dgm:prSet presAssocID="{26F27D49-DA5C-46F4-9B3B-8D5BBE432D6B}" presName="vert2" presStyleCnt="0"/>
      <dgm:spPr/>
    </dgm:pt>
    <dgm:pt modelId="{0AF60919-54A5-4296-AF16-D71F1EF9E0BB}" type="pres">
      <dgm:prSet presAssocID="{26F27D49-DA5C-46F4-9B3B-8D5BBE432D6B}" presName="thinLine2b" presStyleLbl="callout" presStyleIdx="0" presStyleCnt="8"/>
      <dgm:spPr/>
    </dgm:pt>
    <dgm:pt modelId="{0678BDB5-E23F-4E6C-B474-B0C4934658B9}" type="pres">
      <dgm:prSet presAssocID="{26F27D49-DA5C-46F4-9B3B-8D5BBE432D6B}" presName="vertSpace2b" presStyleCnt="0"/>
      <dgm:spPr/>
    </dgm:pt>
    <dgm:pt modelId="{4D844645-0698-4B6F-99F1-751D120483EF}" type="pres">
      <dgm:prSet presAssocID="{C05DF01B-4F0C-42A8-B597-6EF8FB165C0B}" presName="thickLine" presStyleLbl="alignNode1" presStyleIdx="1" presStyleCnt="8"/>
      <dgm:spPr/>
    </dgm:pt>
    <dgm:pt modelId="{737FBA1C-3879-4AF8-AF44-87708933A34B}" type="pres">
      <dgm:prSet presAssocID="{C05DF01B-4F0C-42A8-B597-6EF8FB165C0B}" presName="horz1" presStyleCnt="0"/>
      <dgm:spPr/>
    </dgm:pt>
    <dgm:pt modelId="{6F870682-5D46-4FF9-BCCF-10FD7C0C931D}" type="pres">
      <dgm:prSet presAssocID="{C05DF01B-4F0C-42A8-B597-6EF8FB165C0B}" presName="tx1" presStyleLbl="revTx" presStyleIdx="2" presStyleCnt="16"/>
      <dgm:spPr/>
      <dgm:t>
        <a:bodyPr/>
        <a:lstStyle/>
        <a:p>
          <a:endParaRPr lang="tr-TR"/>
        </a:p>
      </dgm:t>
    </dgm:pt>
    <dgm:pt modelId="{E8C42B16-539C-4DE6-A037-DF4BE9D38645}" type="pres">
      <dgm:prSet presAssocID="{C05DF01B-4F0C-42A8-B597-6EF8FB165C0B}" presName="vert1" presStyleCnt="0"/>
      <dgm:spPr/>
    </dgm:pt>
    <dgm:pt modelId="{2E260FC5-4CF2-4FAC-B9A0-88CDAB4D3CFD}" type="pres">
      <dgm:prSet presAssocID="{B41D45A8-EEFD-41EA-BD95-4FEB172703FA}" presName="vertSpace2a" presStyleCnt="0"/>
      <dgm:spPr/>
    </dgm:pt>
    <dgm:pt modelId="{3F1A7CAE-2E6D-407E-8B1B-69DBCDA75537}" type="pres">
      <dgm:prSet presAssocID="{B41D45A8-EEFD-41EA-BD95-4FEB172703FA}" presName="horz2" presStyleCnt="0"/>
      <dgm:spPr/>
    </dgm:pt>
    <dgm:pt modelId="{55A49897-AD40-4B2D-A113-B53124D0550F}" type="pres">
      <dgm:prSet presAssocID="{B41D45A8-EEFD-41EA-BD95-4FEB172703FA}" presName="horzSpace2" presStyleCnt="0"/>
      <dgm:spPr/>
    </dgm:pt>
    <dgm:pt modelId="{6B7AC172-BDCE-46D5-B683-77A1887174C8}" type="pres">
      <dgm:prSet presAssocID="{B41D45A8-EEFD-41EA-BD95-4FEB172703FA}" presName="tx2" presStyleLbl="revTx" presStyleIdx="3" presStyleCnt="16"/>
      <dgm:spPr/>
      <dgm:t>
        <a:bodyPr/>
        <a:lstStyle/>
        <a:p>
          <a:endParaRPr lang="tr-TR"/>
        </a:p>
      </dgm:t>
    </dgm:pt>
    <dgm:pt modelId="{0DC3B2E2-E341-4AFB-8845-E25708A4A436}" type="pres">
      <dgm:prSet presAssocID="{B41D45A8-EEFD-41EA-BD95-4FEB172703FA}" presName="vert2" presStyleCnt="0"/>
      <dgm:spPr/>
    </dgm:pt>
    <dgm:pt modelId="{9B960047-8D13-4B8F-B5E6-7F04B29630DE}" type="pres">
      <dgm:prSet presAssocID="{B41D45A8-EEFD-41EA-BD95-4FEB172703FA}" presName="thinLine2b" presStyleLbl="callout" presStyleIdx="1" presStyleCnt="8"/>
      <dgm:spPr/>
    </dgm:pt>
    <dgm:pt modelId="{C13D1F1D-7E82-4AFF-96DB-E82A6918DE4F}" type="pres">
      <dgm:prSet presAssocID="{B41D45A8-EEFD-41EA-BD95-4FEB172703FA}" presName="vertSpace2b" presStyleCnt="0"/>
      <dgm:spPr/>
    </dgm:pt>
    <dgm:pt modelId="{10FAE9CC-CC69-40F6-85CC-C9E701AE3889}" type="pres">
      <dgm:prSet presAssocID="{B4655071-CBA5-483A-AE5A-C0E96C53CC6A}" presName="thickLine" presStyleLbl="alignNode1" presStyleIdx="2" presStyleCnt="8"/>
      <dgm:spPr/>
    </dgm:pt>
    <dgm:pt modelId="{DC3A9683-AD9E-454B-83FF-F5AB43CFACBC}" type="pres">
      <dgm:prSet presAssocID="{B4655071-CBA5-483A-AE5A-C0E96C53CC6A}" presName="horz1" presStyleCnt="0"/>
      <dgm:spPr/>
    </dgm:pt>
    <dgm:pt modelId="{FA0BAE61-8F3E-4480-940F-179BFC2D022C}" type="pres">
      <dgm:prSet presAssocID="{B4655071-CBA5-483A-AE5A-C0E96C53CC6A}" presName="tx1" presStyleLbl="revTx" presStyleIdx="4" presStyleCnt="16" custScaleX="112389"/>
      <dgm:spPr/>
      <dgm:t>
        <a:bodyPr/>
        <a:lstStyle/>
        <a:p>
          <a:endParaRPr lang="tr-TR"/>
        </a:p>
      </dgm:t>
    </dgm:pt>
    <dgm:pt modelId="{21486E7A-3C15-4A1A-B387-E214F5575168}" type="pres">
      <dgm:prSet presAssocID="{B4655071-CBA5-483A-AE5A-C0E96C53CC6A}" presName="vert1" presStyleCnt="0"/>
      <dgm:spPr/>
    </dgm:pt>
    <dgm:pt modelId="{78267B7E-51FE-4EB6-8257-2C1897016F90}" type="pres">
      <dgm:prSet presAssocID="{A06A313B-CFE4-496F-A16C-38FAB5592F10}" presName="vertSpace2a" presStyleCnt="0"/>
      <dgm:spPr/>
    </dgm:pt>
    <dgm:pt modelId="{F99F0CE5-45E0-457F-A7CE-68A4A29CE1C0}" type="pres">
      <dgm:prSet presAssocID="{A06A313B-CFE4-496F-A16C-38FAB5592F10}" presName="horz2" presStyleCnt="0"/>
      <dgm:spPr/>
    </dgm:pt>
    <dgm:pt modelId="{C3CBDEF7-BBA2-4746-9A8E-385043C0DF99}" type="pres">
      <dgm:prSet presAssocID="{A06A313B-CFE4-496F-A16C-38FAB5592F10}" presName="horzSpace2" presStyleCnt="0"/>
      <dgm:spPr/>
    </dgm:pt>
    <dgm:pt modelId="{FD63F344-9E67-41FD-A6FF-0FB35327B756}" type="pres">
      <dgm:prSet presAssocID="{A06A313B-CFE4-496F-A16C-38FAB5592F10}" presName="tx2" presStyleLbl="revTx" presStyleIdx="5" presStyleCnt="16"/>
      <dgm:spPr/>
      <dgm:t>
        <a:bodyPr/>
        <a:lstStyle/>
        <a:p>
          <a:endParaRPr lang="tr-TR"/>
        </a:p>
      </dgm:t>
    </dgm:pt>
    <dgm:pt modelId="{F013226E-277D-4EEF-9D0C-E0D3AE1FBC4A}" type="pres">
      <dgm:prSet presAssocID="{A06A313B-CFE4-496F-A16C-38FAB5592F10}" presName="vert2" presStyleCnt="0"/>
      <dgm:spPr/>
    </dgm:pt>
    <dgm:pt modelId="{8EA87CD9-A93C-4984-94DF-693C4A94DDFF}" type="pres">
      <dgm:prSet presAssocID="{A06A313B-CFE4-496F-A16C-38FAB5592F10}" presName="thinLine2b" presStyleLbl="callout" presStyleIdx="2" presStyleCnt="8"/>
      <dgm:spPr/>
    </dgm:pt>
    <dgm:pt modelId="{BC8DFF6E-B477-413F-903A-6FB1B7DC44AC}" type="pres">
      <dgm:prSet presAssocID="{A06A313B-CFE4-496F-A16C-38FAB5592F10}" presName="vertSpace2b" presStyleCnt="0"/>
      <dgm:spPr/>
    </dgm:pt>
    <dgm:pt modelId="{F7E05F09-9CD6-4B3F-87DD-06C0311D279A}" type="pres">
      <dgm:prSet presAssocID="{C9D2FFBA-005E-4825-A1A5-1B8E11B9812D}" presName="thickLine" presStyleLbl="alignNode1" presStyleIdx="3" presStyleCnt="8"/>
      <dgm:spPr/>
    </dgm:pt>
    <dgm:pt modelId="{619497E1-838C-4B18-9E7E-722C5C2BEB59}" type="pres">
      <dgm:prSet presAssocID="{C9D2FFBA-005E-4825-A1A5-1B8E11B9812D}" presName="horz1" presStyleCnt="0"/>
      <dgm:spPr/>
    </dgm:pt>
    <dgm:pt modelId="{E16FD6CF-A8A6-4EFE-97FC-18AE85387C56}" type="pres">
      <dgm:prSet presAssocID="{C9D2FFBA-005E-4825-A1A5-1B8E11B9812D}" presName="tx1" presStyleLbl="revTx" presStyleIdx="6" presStyleCnt="16"/>
      <dgm:spPr/>
      <dgm:t>
        <a:bodyPr/>
        <a:lstStyle/>
        <a:p>
          <a:endParaRPr lang="tr-TR"/>
        </a:p>
      </dgm:t>
    </dgm:pt>
    <dgm:pt modelId="{9C3E837A-F2B6-410E-82D5-AD1BB2EE5982}" type="pres">
      <dgm:prSet presAssocID="{C9D2FFBA-005E-4825-A1A5-1B8E11B9812D}" presName="vert1" presStyleCnt="0"/>
      <dgm:spPr/>
    </dgm:pt>
    <dgm:pt modelId="{8CDFBF62-764D-4967-AF60-8ACAD9273407}" type="pres">
      <dgm:prSet presAssocID="{F4314483-35D4-4F75-96A0-21DE5E58CE48}" presName="vertSpace2a" presStyleCnt="0"/>
      <dgm:spPr/>
    </dgm:pt>
    <dgm:pt modelId="{FED317E9-CEDD-48A3-BCEC-03191C871DBB}" type="pres">
      <dgm:prSet presAssocID="{F4314483-35D4-4F75-96A0-21DE5E58CE48}" presName="horz2" presStyleCnt="0"/>
      <dgm:spPr/>
    </dgm:pt>
    <dgm:pt modelId="{AEB83263-34E5-4F25-9E11-12CBF24F0BB7}" type="pres">
      <dgm:prSet presAssocID="{F4314483-35D4-4F75-96A0-21DE5E58CE48}" presName="horzSpace2" presStyleCnt="0"/>
      <dgm:spPr/>
    </dgm:pt>
    <dgm:pt modelId="{23C165DE-32BC-4C2B-AA90-D532681D9D6C}" type="pres">
      <dgm:prSet presAssocID="{F4314483-35D4-4F75-96A0-21DE5E58CE48}" presName="tx2" presStyleLbl="revTx" presStyleIdx="7" presStyleCnt="16"/>
      <dgm:spPr/>
      <dgm:t>
        <a:bodyPr/>
        <a:lstStyle/>
        <a:p>
          <a:endParaRPr lang="tr-TR"/>
        </a:p>
      </dgm:t>
    </dgm:pt>
    <dgm:pt modelId="{A57A2A15-7C15-4DCA-A2EB-BAD4DF7EF47A}" type="pres">
      <dgm:prSet presAssocID="{F4314483-35D4-4F75-96A0-21DE5E58CE48}" presName="vert2" presStyleCnt="0"/>
      <dgm:spPr/>
    </dgm:pt>
    <dgm:pt modelId="{FC87E33A-12A2-4E66-BE2A-59C2B00D3478}" type="pres">
      <dgm:prSet presAssocID="{F4314483-35D4-4F75-96A0-21DE5E58CE48}" presName="thinLine2b" presStyleLbl="callout" presStyleIdx="3" presStyleCnt="8"/>
      <dgm:spPr/>
    </dgm:pt>
    <dgm:pt modelId="{680DE975-81FE-41BD-BC33-6A2F3AB55BCD}" type="pres">
      <dgm:prSet presAssocID="{F4314483-35D4-4F75-96A0-21DE5E58CE48}" presName="vertSpace2b" presStyleCnt="0"/>
      <dgm:spPr/>
    </dgm:pt>
    <dgm:pt modelId="{433DA623-D593-4C37-91F8-411A9F616D28}" type="pres">
      <dgm:prSet presAssocID="{5F3B2DF8-8A35-4E70-837A-8E212EF1601E}" presName="thickLine" presStyleLbl="alignNode1" presStyleIdx="4" presStyleCnt="8"/>
      <dgm:spPr/>
    </dgm:pt>
    <dgm:pt modelId="{3807D759-5C2C-4304-8C56-C148CC37582E}" type="pres">
      <dgm:prSet presAssocID="{5F3B2DF8-8A35-4E70-837A-8E212EF1601E}" presName="horz1" presStyleCnt="0"/>
      <dgm:spPr/>
    </dgm:pt>
    <dgm:pt modelId="{1F29AC5B-555F-422A-923B-AF61D4E75AFE}" type="pres">
      <dgm:prSet presAssocID="{5F3B2DF8-8A35-4E70-837A-8E212EF1601E}" presName="tx1" presStyleLbl="revTx" presStyleIdx="8" presStyleCnt="16"/>
      <dgm:spPr/>
      <dgm:t>
        <a:bodyPr/>
        <a:lstStyle/>
        <a:p>
          <a:endParaRPr lang="tr-TR"/>
        </a:p>
      </dgm:t>
    </dgm:pt>
    <dgm:pt modelId="{085ACD7D-8901-4E29-B59F-5D0D14F3445D}" type="pres">
      <dgm:prSet presAssocID="{5F3B2DF8-8A35-4E70-837A-8E212EF1601E}" presName="vert1" presStyleCnt="0"/>
      <dgm:spPr/>
    </dgm:pt>
    <dgm:pt modelId="{DBB00975-8530-445E-A446-C0F29F5A6B60}" type="pres">
      <dgm:prSet presAssocID="{325ED08E-DC9D-499F-8006-DF9300B1A513}" presName="vertSpace2a" presStyleCnt="0"/>
      <dgm:spPr/>
    </dgm:pt>
    <dgm:pt modelId="{D21F8660-ADC0-4BDC-B043-829451DE669D}" type="pres">
      <dgm:prSet presAssocID="{325ED08E-DC9D-499F-8006-DF9300B1A513}" presName="horz2" presStyleCnt="0"/>
      <dgm:spPr/>
    </dgm:pt>
    <dgm:pt modelId="{211E0506-85F5-4A16-BBB2-265234BFE390}" type="pres">
      <dgm:prSet presAssocID="{325ED08E-DC9D-499F-8006-DF9300B1A513}" presName="horzSpace2" presStyleCnt="0"/>
      <dgm:spPr/>
    </dgm:pt>
    <dgm:pt modelId="{8C7C1068-05B9-4306-A38B-50AA89A081F7}" type="pres">
      <dgm:prSet presAssocID="{325ED08E-DC9D-499F-8006-DF9300B1A513}" presName="tx2" presStyleLbl="revTx" presStyleIdx="9" presStyleCnt="16"/>
      <dgm:spPr/>
      <dgm:t>
        <a:bodyPr/>
        <a:lstStyle/>
        <a:p>
          <a:endParaRPr lang="tr-TR"/>
        </a:p>
      </dgm:t>
    </dgm:pt>
    <dgm:pt modelId="{B1FB0112-B8C4-48BC-95A4-9BE137562328}" type="pres">
      <dgm:prSet presAssocID="{325ED08E-DC9D-499F-8006-DF9300B1A513}" presName="vert2" presStyleCnt="0"/>
      <dgm:spPr/>
    </dgm:pt>
    <dgm:pt modelId="{E77F85C3-C03B-4A5B-BE39-2A7B12B950FB}" type="pres">
      <dgm:prSet presAssocID="{325ED08E-DC9D-499F-8006-DF9300B1A513}" presName="thinLine2b" presStyleLbl="callout" presStyleIdx="4" presStyleCnt="8"/>
      <dgm:spPr/>
    </dgm:pt>
    <dgm:pt modelId="{629CA682-A377-4ADD-B08D-5E71108F8908}" type="pres">
      <dgm:prSet presAssocID="{325ED08E-DC9D-499F-8006-DF9300B1A513}" presName="vertSpace2b" presStyleCnt="0"/>
      <dgm:spPr/>
    </dgm:pt>
    <dgm:pt modelId="{D4260B4A-209E-4994-89FC-D10E9C6489F2}" type="pres">
      <dgm:prSet presAssocID="{0CED8F81-A12B-4F74-A0C2-18383CF46709}" presName="thickLine" presStyleLbl="alignNode1" presStyleIdx="5" presStyleCnt="8"/>
      <dgm:spPr/>
    </dgm:pt>
    <dgm:pt modelId="{AAC584FD-9955-4C30-BD49-E36F2EDC931E}" type="pres">
      <dgm:prSet presAssocID="{0CED8F81-A12B-4F74-A0C2-18383CF46709}" presName="horz1" presStyleCnt="0"/>
      <dgm:spPr/>
    </dgm:pt>
    <dgm:pt modelId="{8558197F-9535-4749-9EE0-8A7CD2A73756}" type="pres">
      <dgm:prSet presAssocID="{0CED8F81-A12B-4F74-A0C2-18383CF46709}" presName="tx1" presStyleLbl="revTx" presStyleIdx="10" presStyleCnt="16"/>
      <dgm:spPr/>
      <dgm:t>
        <a:bodyPr/>
        <a:lstStyle/>
        <a:p>
          <a:endParaRPr lang="tr-TR"/>
        </a:p>
      </dgm:t>
    </dgm:pt>
    <dgm:pt modelId="{488BC714-588B-4877-B81C-357696BED048}" type="pres">
      <dgm:prSet presAssocID="{0CED8F81-A12B-4F74-A0C2-18383CF46709}" presName="vert1" presStyleCnt="0"/>
      <dgm:spPr/>
    </dgm:pt>
    <dgm:pt modelId="{06145F33-4C42-4E45-8373-905D9A3488AC}" type="pres">
      <dgm:prSet presAssocID="{40D0D2E3-919B-409C-8C5A-611FECDEB6BE}" presName="vertSpace2a" presStyleCnt="0"/>
      <dgm:spPr/>
    </dgm:pt>
    <dgm:pt modelId="{C777906E-64B0-4B97-8DC6-565E0BF4B875}" type="pres">
      <dgm:prSet presAssocID="{40D0D2E3-919B-409C-8C5A-611FECDEB6BE}" presName="horz2" presStyleCnt="0"/>
      <dgm:spPr/>
    </dgm:pt>
    <dgm:pt modelId="{84FFDF6D-0AE3-4548-B93E-80E9F5C104DC}" type="pres">
      <dgm:prSet presAssocID="{40D0D2E3-919B-409C-8C5A-611FECDEB6BE}" presName="horzSpace2" presStyleCnt="0"/>
      <dgm:spPr/>
    </dgm:pt>
    <dgm:pt modelId="{B1716A17-F09E-48FC-AA91-544302E4A612}" type="pres">
      <dgm:prSet presAssocID="{40D0D2E3-919B-409C-8C5A-611FECDEB6BE}" presName="tx2" presStyleLbl="revTx" presStyleIdx="11" presStyleCnt="16"/>
      <dgm:spPr/>
      <dgm:t>
        <a:bodyPr/>
        <a:lstStyle/>
        <a:p>
          <a:endParaRPr lang="tr-TR"/>
        </a:p>
      </dgm:t>
    </dgm:pt>
    <dgm:pt modelId="{8A3E06A6-E79F-464C-A9AA-B2F38B5A4FFA}" type="pres">
      <dgm:prSet presAssocID="{40D0D2E3-919B-409C-8C5A-611FECDEB6BE}" presName="vert2" presStyleCnt="0"/>
      <dgm:spPr/>
    </dgm:pt>
    <dgm:pt modelId="{E768DFCF-F3A7-45CE-9642-3EB15B053034}" type="pres">
      <dgm:prSet presAssocID="{40D0D2E3-919B-409C-8C5A-611FECDEB6BE}" presName="thinLine2b" presStyleLbl="callout" presStyleIdx="5" presStyleCnt="8"/>
      <dgm:spPr/>
    </dgm:pt>
    <dgm:pt modelId="{2AAD68DD-8CA1-4FFE-9B8C-EF73AB05ED12}" type="pres">
      <dgm:prSet presAssocID="{40D0D2E3-919B-409C-8C5A-611FECDEB6BE}" presName="vertSpace2b" presStyleCnt="0"/>
      <dgm:spPr/>
    </dgm:pt>
    <dgm:pt modelId="{F339336E-272F-4DAD-B7D8-D85F20EB7412}" type="pres">
      <dgm:prSet presAssocID="{C9835E09-09E2-4651-92D6-19E038D9CE26}" presName="thickLine" presStyleLbl="alignNode1" presStyleIdx="6" presStyleCnt="8"/>
      <dgm:spPr/>
    </dgm:pt>
    <dgm:pt modelId="{434C9E3A-D192-4D6D-99C2-4656A4646750}" type="pres">
      <dgm:prSet presAssocID="{C9835E09-09E2-4651-92D6-19E038D9CE26}" presName="horz1" presStyleCnt="0"/>
      <dgm:spPr/>
    </dgm:pt>
    <dgm:pt modelId="{EE86B430-87BB-422B-AAB9-710D79E2CCBD}" type="pres">
      <dgm:prSet presAssocID="{C9835E09-09E2-4651-92D6-19E038D9CE26}" presName="tx1" presStyleLbl="revTx" presStyleIdx="12" presStyleCnt="16" custScaleX="121239"/>
      <dgm:spPr/>
      <dgm:t>
        <a:bodyPr/>
        <a:lstStyle/>
        <a:p>
          <a:endParaRPr lang="tr-TR"/>
        </a:p>
      </dgm:t>
    </dgm:pt>
    <dgm:pt modelId="{987DC9FB-52B7-4E71-AB42-611B7E77FBDB}" type="pres">
      <dgm:prSet presAssocID="{C9835E09-09E2-4651-92D6-19E038D9CE26}" presName="vert1" presStyleCnt="0"/>
      <dgm:spPr/>
    </dgm:pt>
    <dgm:pt modelId="{3064E4E7-E4E9-4153-AD60-5A7A818910D4}" type="pres">
      <dgm:prSet presAssocID="{E73E69A5-EA90-4C15-90C6-C34A5C1204F8}" presName="vertSpace2a" presStyleCnt="0"/>
      <dgm:spPr/>
    </dgm:pt>
    <dgm:pt modelId="{7AF2C54E-D882-42E1-B909-1C907C247B93}" type="pres">
      <dgm:prSet presAssocID="{E73E69A5-EA90-4C15-90C6-C34A5C1204F8}" presName="horz2" presStyleCnt="0"/>
      <dgm:spPr/>
    </dgm:pt>
    <dgm:pt modelId="{B25571D8-1E64-4055-B90C-ABF32D40F6BD}" type="pres">
      <dgm:prSet presAssocID="{E73E69A5-EA90-4C15-90C6-C34A5C1204F8}" presName="horzSpace2" presStyleCnt="0"/>
      <dgm:spPr/>
    </dgm:pt>
    <dgm:pt modelId="{75842D49-AF75-44ED-B2C8-1B895004F51C}" type="pres">
      <dgm:prSet presAssocID="{E73E69A5-EA90-4C15-90C6-C34A5C1204F8}" presName="tx2" presStyleLbl="revTx" presStyleIdx="13" presStyleCnt="16"/>
      <dgm:spPr/>
      <dgm:t>
        <a:bodyPr/>
        <a:lstStyle/>
        <a:p>
          <a:endParaRPr lang="tr-TR"/>
        </a:p>
      </dgm:t>
    </dgm:pt>
    <dgm:pt modelId="{76CC49E8-E097-4E2B-9B7A-D6A703504DDA}" type="pres">
      <dgm:prSet presAssocID="{E73E69A5-EA90-4C15-90C6-C34A5C1204F8}" presName="vert2" presStyleCnt="0"/>
      <dgm:spPr/>
    </dgm:pt>
    <dgm:pt modelId="{CD2AABA6-49C8-48BE-936D-004CCABBA2DB}" type="pres">
      <dgm:prSet presAssocID="{E73E69A5-EA90-4C15-90C6-C34A5C1204F8}" presName="thinLine2b" presStyleLbl="callout" presStyleIdx="6" presStyleCnt="8"/>
      <dgm:spPr/>
    </dgm:pt>
    <dgm:pt modelId="{2973F58C-6D99-4328-A1E6-B32EACBEEB7F}" type="pres">
      <dgm:prSet presAssocID="{E73E69A5-EA90-4C15-90C6-C34A5C1204F8}" presName="vertSpace2b" presStyleCnt="0"/>
      <dgm:spPr/>
    </dgm:pt>
    <dgm:pt modelId="{7E7268F5-1EAC-4A2B-94D7-A61964CCBA6D}" type="pres">
      <dgm:prSet presAssocID="{59722624-803E-430C-9DEC-04AD7CAAA83A}" presName="thickLine" presStyleLbl="alignNode1" presStyleIdx="7" presStyleCnt="8"/>
      <dgm:spPr/>
    </dgm:pt>
    <dgm:pt modelId="{5D859406-1EB4-4D78-B824-6468272933A0}" type="pres">
      <dgm:prSet presAssocID="{59722624-803E-430C-9DEC-04AD7CAAA83A}" presName="horz1" presStyleCnt="0"/>
      <dgm:spPr/>
    </dgm:pt>
    <dgm:pt modelId="{18A46BBF-2EA4-449F-A26F-902C983F3903}" type="pres">
      <dgm:prSet presAssocID="{59722624-803E-430C-9DEC-04AD7CAAA83A}" presName="tx1" presStyleLbl="revTx" presStyleIdx="14" presStyleCnt="16"/>
      <dgm:spPr/>
      <dgm:t>
        <a:bodyPr/>
        <a:lstStyle/>
        <a:p>
          <a:endParaRPr lang="tr-TR"/>
        </a:p>
      </dgm:t>
    </dgm:pt>
    <dgm:pt modelId="{C832A421-74CF-495B-988F-4A54A2FB7212}" type="pres">
      <dgm:prSet presAssocID="{59722624-803E-430C-9DEC-04AD7CAAA83A}" presName="vert1" presStyleCnt="0"/>
      <dgm:spPr/>
    </dgm:pt>
    <dgm:pt modelId="{98C38D03-1139-444C-927D-42F5CB50DAB3}" type="pres">
      <dgm:prSet presAssocID="{1DA73845-A0F7-4CE2-AFF1-6A42D81E57C9}" presName="vertSpace2a" presStyleCnt="0"/>
      <dgm:spPr/>
    </dgm:pt>
    <dgm:pt modelId="{7EA45355-0E0E-469B-BF39-0E9169BCFDAD}" type="pres">
      <dgm:prSet presAssocID="{1DA73845-A0F7-4CE2-AFF1-6A42D81E57C9}" presName="horz2" presStyleCnt="0"/>
      <dgm:spPr/>
    </dgm:pt>
    <dgm:pt modelId="{790433D4-5B09-4CB0-B547-8956262131D7}" type="pres">
      <dgm:prSet presAssocID="{1DA73845-A0F7-4CE2-AFF1-6A42D81E57C9}" presName="horzSpace2" presStyleCnt="0"/>
      <dgm:spPr/>
    </dgm:pt>
    <dgm:pt modelId="{AE2DEB13-CB3D-4310-8CE7-6FAA5D8DE77C}" type="pres">
      <dgm:prSet presAssocID="{1DA73845-A0F7-4CE2-AFF1-6A42D81E57C9}" presName="tx2" presStyleLbl="revTx" presStyleIdx="15" presStyleCnt="16"/>
      <dgm:spPr/>
      <dgm:t>
        <a:bodyPr/>
        <a:lstStyle/>
        <a:p>
          <a:endParaRPr lang="tr-TR"/>
        </a:p>
      </dgm:t>
    </dgm:pt>
    <dgm:pt modelId="{F124005C-7336-4C16-B340-F68DEEBEB045}" type="pres">
      <dgm:prSet presAssocID="{1DA73845-A0F7-4CE2-AFF1-6A42D81E57C9}" presName="vert2" presStyleCnt="0"/>
      <dgm:spPr/>
    </dgm:pt>
    <dgm:pt modelId="{E291A1AE-FB88-4B32-998E-871D3ACBFF09}" type="pres">
      <dgm:prSet presAssocID="{1DA73845-A0F7-4CE2-AFF1-6A42D81E57C9}" presName="thinLine2b" presStyleLbl="callout" presStyleIdx="7" presStyleCnt="8"/>
      <dgm:spPr/>
    </dgm:pt>
    <dgm:pt modelId="{5DE5601E-D337-4BC1-86CB-AE80D8E69DD1}" type="pres">
      <dgm:prSet presAssocID="{1DA73845-A0F7-4CE2-AFF1-6A42D81E57C9}" presName="vertSpace2b" presStyleCnt="0"/>
      <dgm:spPr/>
    </dgm:pt>
  </dgm:ptLst>
  <dgm:cxnLst>
    <dgm:cxn modelId="{AA47864E-D141-B546-95F0-2D640BF035E1}" type="presOf" srcId="{26F27D49-DA5C-46F4-9B3B-8D5BBE432D6B}" destId="{13251698-891E-4297-A436-9DC8F709A3E6}" srcOrd="0" destOrd="0" presId="urn:microsoft.com/office/officeart/2008/layout/LinedList"/>
    <dgm:cxn modelId="{3D708529-E455-4272-AB39-33E172628679}" srcId="{F5F5DAAB-F47D-4DFA-9B0C-A63771F998ED}" destId="{F48E557E-695E-4BC2-B595-A367542BAFDD}" srcOrd="0" destOrd="0" parTransId="{596D13AD-AF9D-4F9F-8D6A-03F0CDBF120D}" sibTransId="{A86CCD63-6939-4221-A913-D11E04F64F92}"/>
    <dgm:cxn modelId="{7AFE4F10-D6CC-6840-89D4-BD3B2B23478C}" type="presOf" srcId="{0CED8F81-A12B-4F74-A0C2-18383CF46709}" destId="{8558197F-9535-4749-9EE0-8A7CD2A73756}" srcOrd="0" destOrd="0" presId="urn:microsoft.com/office/officeart/2008/layout/LinedList"/>
    <dgm:cxn modelId="{177121FC-E828-451B-8529-DF41933384E1}" srcId="{C9835E09-09E2-4651-92D6-19E038D9CE26}" destId="{E73E69A5-EA90-4C15-90C6-C34A5C1204F8}" srcOrd="0" destOrd="0" parTransId="{3C9EE67F-9791-4A8A-9E47-3D63468A4439}" sibTransId="{4178D6B0-9096-41F6-BE5A-A11ABB9AC5DA}"/>
    <dgm:cxn modelId="{0A3AAF70-4B0D-444F-B26D-BFCEC0B73F41}" srcId="{F5F5DAAB-F47D-4DFA-9B0C-A63771F998ED}" destId="{B4655071-CBA5-483A-AE5A-C0E96C53CC6A}" srcOrd="2" destOrd="0" parTransId="{A30C4459-3E11-49C5-8AAD-9BE594B5D951}" sibTransId="{C02A47F6-21BF-4820-9752-0A17E68B8586}"/>
    <dgm:cxn modelId="{1A775785-235D-4EE2-A679-EA80CA46FFEA}" srcId="{C9D2FFBA-005E-4825-A1A5-1B8E11B9812D}" destId="{F4314483-35D4-4F75-96A0-21DE5E58CE48}" srcOrd="0" destOrd="0" parTransId="{AAD1AD79-309F-414A-BC08-49A3DC47D969}" sibTransId="{2AA1D108-474B-401F-A830-3670862E961E}"/>
    <dgm:cxn modelId="{F6549D6E-DCFB-9240-8D21-2DFD0E869A49}" type="presOf" srcId="{40D0D2E3-919B-409C-8C5A-611FECDEB6BE}" destId="{B1716A17-F09E-48FC-AA91-544302E4A612}" srcOrd="0" destOrd="0" presId="urn:microsoft.com/office/officeart/2008/layout/LinedList"/>
    <dgm:cxn modelId="{83A50367-9919-4633-8CBA-D360E3627DFD}" srcId="{F5F5DAAB-F47D-4DFA-9B0C-A63771F998ED}" destId="{0CED8F81-A12B-4F74-A0C2-18383CF46709}" srcOrd="5" destOrd="0" parTransId="{E7B65899-59B1-45E9-8379-3C9F74B7EFC1}" sibTransId="{F9BCD763-8E69-4670-9635-02507AAEC0E3}"/>
    <dgm:cxn modelId="{CAA51EB6-E433-6748-83A9-23E35B643B91}" type="presOf" srcId="{5F3B2DF8-8A35-4E70-837A-8E212EF1601E}" destId="{1F29AC5B-555F-422A-923B-AF61D4E75AFE}" srcOrd="0" destOrd="0" presId="urn:microsoft.com/office/officeart/2008/layout/LinedList"/>
    <dgm:cxn modelId="{3DC8C860-A4BE-9840-8B4C-8A535A213F05}" type="presOf" srcId="{F48E557E-695E-4BC2-B595-A367542BAFDD}" destId="{B682C241-5CB5-46DF-B730-E6BFA5450C78}" srcOrd="0" destOrd="0" presId="urn:microsoft.com/office/officeart/2008/layout/LinedList"/>
    <dgm:cxn modelId="{5C1E44F6-2312-4155-B857-078C72220054}" srcId="{F5F5DAAB-F47D-4DFA-9B0C-A63771F998ED}" destId="{59722624-803E-430C-9DEC-04AD7CAAA83A}" srcOrd="7" destOrd="0" parTransId="{8A51EAE6-F1C9-49FD-B4C0-4FC9A369C3DC}" sibTransId="{E50B4A41-EE9B-473B-8488-B5973390BBA3}"/>
    <dgm:cxn modelId="{A0BA410C-2525-4C81-9E9E-EED05185AFC8}" srcId="{F5F5DAAB-F47D-4DFA-9B0C-A63771F998ED}" destId="{C9835E09-09E2-4651-92D6-19E038D9CE26}" srcOrd="6" destOrd="0" parTransId="{D7103648-0E64-4A29-9AA7-B90563B9AABF}" sibTransId="{A744FBF8-32E1-4383-A215-96F640DBE9CB}"/>
    <dgm:cxn modelId="{1F7C9337-5F9F-D847-95D0-E065EDFEB4B7}" type="presOf" srcId="{C9D2FFBA-005E-4825-A1A5-1B8E11B9812D}" destId="{E16FD6CF-A8A6-4EFE-97FC-18AE85387C56}" srcOrd="0" destOrd="0" presId="urn:microsoft.com/office/officeart/2008/layout/LinedList"/>
    <dgm:cxn modelId="{5900778A-E210-AE4A-8DC8-5B21F0E83148}" type="presOf" srcId="{B4655071-CBA5-483A-AE5A-C0E96C53CC6A}" destId="{FA0BAE61-8F3E-4480-940F-179BFC2D022C}" srcOrd="0" destOrd="0" presId="urn:microsoft.com/office/officeart/2008/layout/LinedList"/>
    <dgm:cxn modelId="{69B454F4-541E-E94C-A6B2-B93B5DF60080}" type="presOf" srcId="{F4314483-35D4-4F75-96A0-21DE5E58CE48}" destId="{23C165DE-32BC-4C2B-AA90-D532681D9D6C}" srcOrd="0" destOrd="0" presId="urn:microsoft.com/office/officeart/2008/layout/LinedList"/>
    <dgm:cxn modelId="{C5BDBFB5-8926-4061-AF47-E53984602E9B}" srcId="{5F3B2DF8-8A35-4E70-837A-8E212EF1601E}" destId="{325ED08E-DC9D-499F-8006-DF9300B1A513}" srcOrd="0" destOrd="0" parTransId="{A59184F5-8DA6-4604-A028-9C093A483640}" sibTransId="{365F7F80-D47A-4AC8-824E-67284A4407A7}"/>
    <dgm:cxn modelId="{2AFCDED3-8B15-6E4B-94E0-F808E5E36238}" type="presOf" srcId="{59722624-803E-430C-9DEC-04AD7CAAA83A}" destId="{18A46BBF-2EA4-449F-A26F-902C983F3903}" srcOrd="0" destOrd="0" presId="urn:microsoft.com/office/officeart/2008/layout/LinedList"/>
    <dgm:cxn modelId="{2A31C8D2-DB2C-E948-AEB9-4D33F5494B1F}" type="presOf" srcId="{325ED08E-DC9D-499F-8006-DF9300B1A513}" destId="{8C7C1068-05B9-4306-A38B-50AA89A081F7}" srcOrd="0" destOrd="0" presId="urn:microsoft.com/office/officeart/2008/layout/LinedList"/>
    <dgm:cxn modelId="{6D9EAA67-6746-401D-AECB-E1359AC0EF27}" srcId="{F5F5DAAB-F47D-4DFA-9B0C-A63771F998ED}" destId="{C9D2FFBA-005E-4825-A1A5-1B8E11B9812D}" srcOrd="3" destOrd="0" parTransId="{F97AEFC2-0D7B-4FB2-9EF6-2E01E7757458}" sibTransId="{7DB27C7F-41B3-457F-A4AD-25C818E57C6F}"/>
    <dgm:cxn modelId="{8D0B96A1-C491-F647-9A78-6208C91C6F95}" type="presOf" srcId="{F5F5DAAB-F47D-4DFA-9B0C-A63771F998ED}" destId="{35D81083-3D18-4646-AAFA-FD23457DE3D6}" srcOrd="0" destOrd="0" presId="urn:microsoft.com/office/officeart/2008/layout/LinedList"/>
    <dgm:cxn modelId="{96B1794F-FDA8-CA4B-AF37-E1FAC63AD180}" type="presOf" srcId="{A06A313B-CFE4-496F-A16C-38FAB5592F10}" destId="{FD63F344-9E67-41FD-A6FF-0FB35327B756}" srcOrd="0" destOrd="0" presId="urn:microsoft.com/office/officeart/2008/layout/LinedList"/>
    <dgm:cxn modelId="{84A750B6-010A-4FB8-AA98-CA5DA8963C7D}" srcId="{F5F5DAAB-F47D-4DFA-9B0C-A63771F998ED}" destId="{C05DF01B-4F0C-42A8-B597-6EF8FB165C0B}" srcOrd="1" destOrd="0" parTransId="{27BB28AA-5869-4F25-952D-EA4A2BA2F2C2}" sibTransId="{C8B757A2-10F8-49EF-B9E0-66AEF688CDCD}"/>
    <dgm:cxn modelId="{F3F8E823-28F4-45E7-915D-0007A09BC7FE}" srcId="{F5F5DAAB-F47D-4DFA-9B0C-A63771F998ED}" destId="{5F3B2DF8-8A35-4E70-837A-8E212EF1601E}" srcOrd="4" destOrd="0" parTransId="{79D43BCA-B44C-46E5-AE88-ADEE28CA782F}" sibTransId="{49327BC3-5324-454C-A66D-60ED46C1C6DD}"/>
    <dgm:cxn modelId="{00DCCD37-5FE7-49CC-966F-B87A2A00972B}" srcId="{C05DF01B-4F0C-42A8-B597-6EF8FB165C0B}" destId="{B41D45A8-EEFD-41EA-BD95-4FEB172703FA}" srcOrd="0" destOrd="0" parTransId="{FE9C9EDC-DEEF-4088-8CB7-86B09D35D070}" sibTransId="{FE78CCA2-1E3E-48A0-9C46-E0512EBE5FF7}"/>
    <dgm:cxn modelId="{0745A253-3411-454A-BF08-B627450343A5}" type="presOf" srcId="{B41D45A8-EEFD-41EA-BD95-4FEB172703FA}" destId="{6B7AC172-BDCE-46D5-B683-77A1887174C8}" srcOrd="0" destOrd="0" presId="urn:microsoft.com/office/officeart/2008/layout/LinedList"/>
    <dgm:cxn modelId="{6C94E1BF-5FD7-4FF7-825A-642D4E5451F0}" srcId="{59722624-803E-430C-9DEC-04AD7CAAA83A}" destId="{1DA73845-A0F7-4CE2-AFF1-6A42D81E57C9}" srcOrd="0" destOrd="0" parTransId="{1DA4E9EE-1DC3-44CA-957C-B10EF8F17FAD}" sibTransId="{C3A64697-6E81-4114-B028-10E35DCFA8A5}"/>
    <dgm:cxn modelId="{2D7B6542-FD9C-4EFE-9CE5-9B079534E9DC}" srcId="{F48E557E-695E-4BC2-B595-A367542BAFDD}" destId="{26F27D49-DA5C-46F4-9B3B-8D5BBE432D6B}" srcOrd="0" destOrd="0" parTransId="{1591EFC8-9AD6-43E2-B0EE-D03E739D4E2C}" sibTransId="{6ADE9F95-2244-412B-9579-B2002A424E45}"/>
    <dgm:cxn modelId="{589231E1-F797-4C86-84DC-B2BF5E7298C1}" srcId="{0CED8F81-A12B-4F74-A0C2-18383CF46709}" destId="{40D0D2E3-919B-409C-8C5A-611FECDEB6BE}" srcOrd="0" destOrd="0" parTransId="{CD1564B4-B10D-448A-B2A2-B9D5EC95A364}" sibTransId="{D9E05235-81EA-4EA7-9153-80B441590723}"/>
    <dgm:cxn modelId="{840E43EB-A87B-8544-84B8-BE7BBC088940}" type="presOf" srcId="{1DA73845-A0F7-4CE2-AFF1-6A42D81E57C9}" destId="{AE2DEB13-CB3D-4310-8CE7-6FAA5D8DE77C}" srcOrd="0" destOrd="0" presId="urn:microsoft.com/office/officeart/2008/layout/LinedList"/>
    <dgm:cxn modelId="{28BEA340-4F26-7C45-8708-A76C4EB7E19D}" type="presOf" srcId="{E73E69A5-EA90-4C15-90C6-C34A5C1204F8}" destId="{75842D49-AF75-44ED-B2C8-1B895004F51C}" srcOrd="0" destOrd="0" presId="urn:microsoft.com/office/officeart/2008/layout/LinedList"/>
    <dgm:cxn modelId="{D619E3A9-95E6-4BE1-A6C8-AB291DBD7BB5}" srcId="{B4655071-CBA5-483A-AE5A-C0E96C53CC6A}" destId="{A06A313B-CFE4-496F-A16C-38FAB5592F10}" srcOrd="0" destOrd="0" parTransId="{301AD743-6CC5-4790-8F0D-D18D3ACF40AB}" sibTransId="{F4D9F961-A7B8-4FCF-BD40-ECA37A385451}"/>
    <dgm:cxn modelId="{EFDEE832-D12B-9B43-8AB7-F828D1419E86}" type="presOf" srcId="{C05DF01B-4F0C-42A8-B597-6EF8FB165C0B}" destId="{6F870682-5D46-4FF9-BCCF-10FD7C0C931D}" srcOrd="0" destOrd="0" presId="urn:microsoft.com/office/officeart/2008/layout/LinedList"/>
    <dgm:cxn modelId="{4733CD9A-75E6-4942-885E-C6C9164F7EDD}" type="presOf" srcId="{C9835E09-09E2-4651-92D6-19E038D9CE26}" destId="{EE86B430-87BB-422B-AAB9-710D79E2CCBD}" srcOrd="0" destOrd="0" presId="urn:microsoft.com/office/officeart/2008/layout/LinedList"/>
    <dgm:cxn modelId="{83F82AE5-1B61-5149-B2B9-F6FC444FFEA0}" type="presParOf" srcId="{35D81083-3D18-4646-AAFA-FD23457DE3D6}" destId="{4BF9BACA-0A74-4C6A-AC71-93C681F2CE9A}" srcOrd="0" destOrd="0" presId="urn:microsoft.com/office/officeart/2008/layout/LinedList"/>
    <dgm:cxn modelId="{02F4AF78-58DE-6948-90C3-4795D5C61ABF}" type="presParOf" srcId="{35D81083-3D18-4646-AAFA-FD23457DE3D6}" destId="{3A8AAFD2-7A5C-408A-9335-CEE043685931}" srcOrd="1" destOrd="0" presId="urn:microsoft.com/office/officeart/2008/layout/LinedList"/>
    <dgm:cxn modelId="{3F67D001-35C0-DE44-A2CC-2F18E5C06190}" type="presParOf" srcId="{3A8AAFD2-7A5C-408A-9335-CEE043685931}" destId="{B682C241-5CB5-46DF-B730-E6BFA5450C78}" srcOrd="0" destOrd="0" presId="urn:microsoft.com/office/officeart/2008/layout/LinedList"/>
    <dgm:cxn modelId="{D7130518-A5AE-8B42-8211-4F91D65149C2}" type="presParOf" srcId="{3A8AAFD2-7A5C-408A-9335-CEE043685931}" destId="{734A4BE8-8D36-45B6-A632-F1FEA5D17F50}" srcOrd="1" destOrd="0" presId="urn:microsoft.com/office/officeart/2008/layout/LinedList"/>
    <dgm:cxn modelId="{3BE37A23-8BCF-4C42-813E-E33F4D1BDDC2}" type="presParOf" srcId="{734A4BE8-8D36-45B6-A632-F1FEA5D17F50}" destId="{E9D3A403-8BCE-4195-8846-E0FC9714B2B8}" srcOrd="0" destOrd="0" presId="urn:microsoft.com/office/officeart/2008/layout/LinedList"/>
    <dgm:cxn modelId="{E446C8F2-CAB3-5C42-8BF6-43248C309E25}" type="presParOf" srcId="{734A4BE8-8D36-45B6-A632-F1FEA5D17F50}" destId="{B3F60A82-3D79-464D-86D0-EBD7EB1748C0}" srcOrd="1" destOrd="0" presId="urn:microsoft.com/office/officeart/2008/layout/LinedList"/>
    <dgm:cxn modelId="{9DAF3DA7-AE61-8947-9C7C-17EFEBE56783}" type="presParOf" srcId="{B3F60A82-3D79-464D-86D0-EBD7EB1748C0}" destId="{4D5B1772-E4C7-4FEF-A42B-80DC77869FFC}" srcOrd="0" destOrd="0" presId="urn:microsoft.com/office/officeart/2008/layout/LinedList"/>
    <dgm:cxn modelId="{4E5A94F2-74C0-F04E-A78D-3A87AAF5908F}" type="presParOf" srcId="{B3F60A82-3D79-464D-86D0-EBD7EB1748C0}" destId="{13251698-891E-4297-A436-9DC8F709A3E6}" srcOrd="1" destOrd="0" presId="urn:microsoft.com/office/officeart/2008/layout/LinedList"/>
    <dgm:cxn modelId="{BA176289-7A5D-DA44-BBC1-7306EC5AA665}" type="presParOf" srcId="{B3F60A82-3D79-464D-86D0-EBD7EB1748C0}" destId="{7B2A3D49-EE81-41A0-A496-EA2A581D8506}" srcOrd="2" destOrd="0" presId="urn:microsoft.com/office/officeart/2008/layout/LinedList"/>
    <dgm:cxn modelId="{316B46C8-DFBE-934C-A9A4-C0691F3154B6}" type="presParOf" srcId="{734A4BE8-8D36-45B6-A632-F1FEA5D17F50}" destId="{0AF60919-54A5-4296-AF16-D71F1EF9E0BB}" srcOrd="2" destOrd="0" presId="urn:microsoft.com/office/officeart/2008/layout/LinedList"/>
    <dgm:cxn modelId="{BECD96EB-4941-8040-8ABB-40826AFC1C7E}" type="presParOf" srcId="{734A4BE8-8D36-45B6-A632-F1FEA5D17F50}" destId="{0678BDB5-E23F-4E6C-B474-B0C4934658B9}" srcOrd="3" destOrd="0" presId="urn:microsoft.com/office/officeart/2008/layout/LinedList"/>
    <dgm:cxn modelId="{2C3DC9CD-3F82-944D-9F97-1E3D65A4DE76}" type="presParOf" srcId="{35D81083-3D18-4646-AAFA-FD23457DE3D6}" destId="{4D844645-0698-4B6F-99F1-751D120483EF}" srcOrd="2" destOrd="0" presId="urn:microsoft.com/office/officeart/2008/layout/LinedList"/>
    <dgm:cxn modelId="{E155B076-AC7C-5B48-A086-8BFD56FD9648}" type="presParOf" srcId="{35D81083-3D18-4646-AAFA-FD23457DE3D6}" destId="{737FBA1C-3879-4AF8-AF44-87708933A34B}" srcOrd="3" destOrd="0" presId="urn:microsoft.com/office/officeart/2008/layout/LinedList"/>
    <dgm:cxn modelId="{BEB2DF9F-7D1A-434F-9D47-BDA09438D6B4}" type="presParOf" srcId="{737FBA1C-3879-4AF8-AF44-87708933A34B}" destId="{6F870682-5D46-4FF9-BCCF-10FD7C0C931D}" srcOrd="0" destOrd="0" presId="urn:microsoft.com/office/officeart/2008/layout/LinedList"/>
    <dgm:cxn modelId="{0DDB6EF0-12AE-7240-A53D-303CFC47B4C6}" type="presParOf" srcId="{737FBA1C-3879-4AF8-AF44-87708933A34B}" destId="{E8C42B16-539C-4DE6-A037-DF4BE9D38645}" srcOrd="1" destOrd="0" presId="urn:microsoft.com/office/officeart/2008/layout/LinedList"/>
    <dgm:cxn modelId="{173E70DD-D374-9A44-B1C3-14B6A87E7C06}" type="presParOf" srcId="{E8C42B16-539C-4DE6-A037-DF4BE9D38645}" destId="{2E260FC5-4CF2-4FAC-B9A0-88CDAB4D3CFD}" srcOrd="0" destOrd="0" presId="urn:microsoft.com/office/officeart/2008/layout/LinedList"/>
    <dgm:cxn modelId="{A3206256-4DEA-714B-AF28-BEF0A74C13EF}" type="presParOf" srcId="{E8C42B16-539C-4DE6-A037-DF4BE9D38645}" destId="{3F1A7CAE-2E6D-407E-8B1B-69DBCDA75537}" srcOrd="1" destOrd="0" presId="urn:microsoft.com/office/officeart/2008/layout/LinedList"/>
    <dgm:cxn modelId="{997F8FB3-3CD4-064C-A76B-FFFAA3A08C51}" type="presParOf" srcId="{3F1A7CAE-2E6D-407E-8B1B-69DBCDA75537}" destId="{55A49897-AD40-4B2D-A113-B53124D0550F}" srcOrd="0" destOrd="0" presId="urn:microsoft.com/office/officeart/2008/layout/LinedList"/>
    <dgm:cxn modelId="{FA7F9987-6004-2A42-A669-991197685C11}" type="presParOf" srcId="{3F1A7CAE-2E6D-407E-8B1B-69DBCDA75537}" destId="{6B7AC172-BDCE-46D5-B683-77A1887174C8}" srcOrd="1" destOrd="0" presId="urn:microsoft.com/office/officeart/2008/layout/LinedList"/>
    <dgm:cxn modelId="{D436B17C-C880-2847-8AA5-E1FD831CDA59}" type="presParOf" srcId="{3F1A7CAE-2E6D-407E-8B1B-69DBCDA75537}" destId="{0DC3B2E2-E341-4AFB-8845-E25708A4A436}" srcOrd="2" destOrd="0" presId="urn:microsoft.com/office/officeart/2008/layout/LinedList"/>
    <dgm:cxn modelId="{5026F75B-4A0B-F048-8B75-456DED21AEA8}" type="presParOf" srcId="{E8C42B16-539C-4DE6-A037-DF4BE9D38645}" destId="{9B960047-8D13-4B8F-B5E6-7F04B29630DE}" srcOrd="2" destOrd="0" presId="urn:microsoft.com/office/officeart/2008/layout/LinedList"/>
    <dgm:cxn modelId="{F32ABF7D-6DB4-574D-906A-128B2CE84291}" type="presParOf" srcId="{E8C42B16-539C-4DE6-A037-DF4BE9D38645}" destId="{C13D1F1D-7E82-4AFF-96DB-E82A6918DE4F}" srcOrd="3" destOrd="0" presId="urn:microsoft.com/office/officeart/2008/layout/LinedList"/>
    <dgm:cxn modelId="{9E672EC4-8E24-644F-B27B-47C06B5298D5}" type="presParOf" srcId="{35D81083-3D18-4646-AAFA-FD23457DE3D6}" destId="{10FAE9CC-CC69-40F6-85CC-C9E701AE3889}" srcOrd="4" destOrd="0" presId="urn:microsoft.com/office/officeart/2008/layout/LinedList"/>
    <dgm:cxn modelId="{4C804D02-2133-874D-B04B-A258E74780AE}" type="presParOf" srcId="{35D81083-3D18-4646-AAFA-FD23457DE3D6}" destId="{DC3A9683-AD9E-454B-83FF-F5AB43CFACBC}" srcOrd="5" destOrd="0" presId="urn:microsoft.com/office/officeart/2008/layout/LinedList"/>
    <dgm:cxn modelId="{6C99E2CF-1AD9-A845-BD2E-AC3643EF36F9}" type="presParOf" srcId="{DC3A9683-AD9E-454B-83FF-F5AB43CFACBC}" destId="{FA0BAE61-8F3E-4480-940F-179BFC2D022C}" srcOrd="0" destOrd="0" presId="urn:microsoft.com/office/officeart/2008/layout/LinedList"/>
    <dgm:cxn modelId="{E546C656-2266-0A47-A664-1420CA168513}" type="presParOf" srcId="{DC3A9683-AD9E-454B-83FF-F5AB43CFACBC}" destId="{21486E7A-3C15-4A1A-B387-E214F5575168}" srcOrd="1" destOrd="0" presId="urn:microsoft.com/office/officeart/2008/layout/LinedList"/>
    <dgm:cxn modelId="{636A9145-27F2-4447-97B8-F005EBB4D502}" type="presParOf" srcId="{21486E7A-3C15-4A1A-B387-E214F5575168}" destId="{78267B7E-51FE-4EB6-8257-2C1897016F90}" srcOrd="0" destOrd="0" presId="urn:microsoft.com/office/officeart/2008/layout/LinedList"/>
    <dgm:cxn modelId="{6147CE7D-D028-7042-B877-14CE881BF6C3}" type="presParOf" srcId="{21486E7A-3C15-4A1A-B387-E214F5575168}" destId="{F99F0CE5-45E0-457F-A7CE-68A4A29CE1C0}" srcOrd="1" destOrd="0" presId="urn:microsoft.com/office/officeart/2008/layout/LinedList"/>
    <dgm:cxn modelId="{88DF0153-95F5-F349-8A8F-501C90D55AAC}" type="presParOf" srcId="{F99F0CE5-45E0-457F-A7CE-68A4A29CE1C0}" destId="{C3CBDEF7-BBA2-4746-9A8E-385043C0DF99}" srcOrd="0" destOrd="0" presId="urn:microsoft.com/office/officeart/2008/layout/LinedList"/>
    <dgm:cxn modelId="{2A6F52FF-211D-E04C-84F8-2607EB1B3A6C}" type="presParOf" srcId="{F99F0CE5-45E0-457F-A7CE-68A4A29CE1C0}" destId="{FD63F344-9E67-41FD-A6FF-0FB35327B756}" srcOrd="1" destOrd="0" presId="urn:microsoft.com/office/officeart/2008/layout/LinedList"/>
    <dgm:cxn modelId="{09D68AFF-038D-5B4A-9A4C-0474BE5F23C9}" type="presParOf" srcId="{F99F0CE5-45E0-457F-A7CE-68A4A29CE1C0}" destId="{F013226E-277D-4EEF-9D0C-E0D3AE1FBC4A}" srcOrd="2" destOrd="0" presId="urn:microsoft.com/office/officeart/2008/layout/LinedList"/>
    <dgm:cxn modelId="{BCF7EC96-708A-B74A-8EF7-ABB65046C595}" type="presParOf" srcId="{21486E7A-3C15-4A1A-B387-E214F5575168}" destId="{8EA87CD9-A93C-4984-94DF-693C4A94DDFF}" srcOrd="2" destOrd="0" presId="urn:microsoft.com/office/officeart/2008/layout/LinedList"/>
    <dgm:cxn modelId="{CD377A92-5C74-3A4F-9F54-BA77BBD594D7}" type="presParOf" srcId="{21486E7A-3C15-4A1A-B387-E214F5575168}" destId="{BC8DFF6E-B477-413F-903A-6FB1B7DC44AC}" srcOrd="3" destOrd="0" presId="urn:microsoft.com/office/officeart/2008/layout/LinedList"/>
    <dgm:cxn modelId="{D56C5853-75BB-9043-BF3D-5ECC097C656D}" type="presParOf" srcId="{35D81083-3D18-4646-AAFA-FD23457DE3D6}" destId="{F7E05F09-9CD6-4B3F-87DD-06C0311D279A}" srcOrd="6" destOrd="0" presId="urn:microsoft.com/office/officeart/2008/layout/LinedList"/>
    <dgm:cxn modelId="{622CE086-39FA-EE46-85A2-BEB0E23D7877}" type="presParOf" srcId="{35D81083-3D18-4646-AAFA-FD23457DE3D6}" destId="{619497E1-838C-4B18-9E7E-722C5C2BEB59}" srcOrd="7" destOrd="0" presId="urn:microsoft.com/office/officeart/2008/layout/LinedList"/>
    <dgm:cxn modelId="{77501B5A-AE89-434A-91D8-EC70062B943F}" type="presParOf" srcId="{619497E1-838C-4B18-9E7E-722C5C2BEB59}" destId="{E16FD6CF-A8A6-4EFE-97FC-18AE85387C56}" srcOrd="0" destOrd="0" presId="urn:microsoft.com/office/officeart/2008/layout/LinedList"/>
    <dgm:cxn modelId="{A694D720-6A05-0544-AF21-3C5E7ABDD13C}" type="presParOf" srcId="{619497E1-838C-4B18-9E7E-722C5C2BEB59}" destId="{9C3E837A-F2B6-410E-82D5-AD1BB2EE5982}" srcOrd="1" destOrd="0" presId="urn:microsoft.com/office/officeart/2008/layout/LinedList"/>
    <dgm:cxn modelId="{4034A12D-648C-7B42-9D44-A79A159552AE}" type="presParOf" srcId="{9C3E837A-F2B6-410E-82D5-AD1BB2EE5982}" destId="{8CDFBF62-764D-4967-AF60-8ACAD9273407}" srcOrd="0" destOrd="0" presId="urn:microsoft.com/office/officeart/2008/layout/LinedList"/>
    <dgm:cxn modelId="{FFDC643A-3B5F-D247-9943-470B90906A44}" type="presParOf" srcId="{9C3E837A-F2B6-410E-82D5-AD1BB2EE5982}" destId="{FED317E9-CEDD-48A3-BCEC-03191C871DBB}" srcOrd="1" destOrd="0" presId="urn:microsoft.com/office/officeart/2008/layout/LinedList"/>
    <dgm:cxn modelId="{75B5AB03-3F32-1E4F-9C67-1BC192531C49}" type="presParOf" srcId="{FED317E9-CEDD-48A3-BCEC-03191C871DBB}" destId="{AEB83263-34E5-4F25-9E11-12CBF24F0BB7}" srcOrd="0" destOrd="0" presId="urn:microsoft.com/office/officeart/2008/layout/LinedList"/>
    <dgm:cxn modelId="{29EA8850-D476-6A42-A833-EEB03FFD5B42}" type="presParOf" srcId="{FED317E9-CEDD-48A3-BCEC-03191C871DBB}" destId="{23C165DE-32BC-4C2B-AA90-D532681D9D6C}" srcOrd="1" destOrd="0" presId="urn:microsoft.com/office/officeart/2008/layout/LinedList"/>
    <dgm:cxn modelId="{D75727FB-B9BA-1446-A1D2-3444ACD9FBBA}" type="presParOf" srcId="{FED317E9-CEDD-48A3-BCEC-03191C871DBB}" destId="{A57A2A15-7C15-4DCA-A2EB-BAD4DF7EF47A}" srcOrd="2" destOrd="0" presId="urn:microsoft.com/office/officeart/2008/layout/LinedList"/>
    <dgm:cxn modelId="{1808618A-4E43-EB42-8874-D170982D6F56}" type="presParOf" srcId="{9C3E837A-F2B6-410E-82D5-AD1BB2EE5982}" destId="{FC87E33A-12A2-4E66-BE2A-59C2B00D3478}" srcOrd="2" destOrd="0" presId="urn:microsoft.com/office/officeart/2008/layout/LinedList"/>
    <dgm:cxn modelId="{562C8BAC-53CD-AE46-AA90-8B1B9AF19507}" type="presParOf" srcId="{9C3E837A-F2B6-410E-82D5-AD1BB2EE5982}" destId="{680DE975-81FE-41BD-BC33-6A2F3AB55BCD}" srcOrd="3" destOrd="0" presId="urn:microsoft.com/office/officeart/2008/layout/LinedList"/>
    <dgm:cxn modelId="{E798BCE8-BD03-7441-BDDE-1B0CC3CAB803}" type="presParOf" srcId="{35D81083-3D18-4646-AAFA-FD23457DE3D6}" destId="{433DA623-D593-4C37-91F8-411A9F616D28}" srcOrd="8" destOrd="0" presId="urn:microsoft.com/office/officeart/2008/layout/LinedList"/>
    <dgm:cxn modelId="{3C7FC5B2-217C-CC4D-9C75-82DEC0E76852}" type="presParOf" srcId="{35D81083-3D18-4646-AAFA-FD23457DE3D6}" destId="{3807D759-5C2C-4304-8C56-C148CC37582E}" srcOrd="9" destOrd="0" presId="urn:microsoft.com/office/officeart/2008/layout/LinedList"/>
    <dgm:cxn modelId="{4A438027-DAA2-3E4C-A7DE-8BC3C6E3030A}" type="presParOf" srcId="{3807D759-5C2C-4304-8C56-C148CC37582E}" destId="{1F29AC5B-555F-422A-923B-AF61D4E75AFE}" srcOrd="0" destOrd="0" presId="urn:microsoft.com/office/officeart/2008/layout/LinedList"/>
    <dgm:cxn modelId="{75757702-1A7F-4049-9E27-A3614FE85BAF}" type="presParOf" srcId="{3807D759-5C2C-4304-8C56-C148CC37582E}" destId="{085ACD7D-8901-4E29-B59F-5D0D14F3445D}" srcOrd="1" destOrd="0" presId="urn:microsoft.com/office/officeart/2008/layout/LinedList"/>
    <dgm:cxn modelId="{53048B59-2A5A-D443-AE4E-B963A95FF258}" type="presParOf" srcId="{085ACD7D-8901-4E29-B59F-5D0D14F3445D}" destId="{DBB00975-8530-445E-A446-C0F29F5A6B60}" srcOrd="0" destOrd="0" presId="urn:microsoft.com/office/officeart/2008/layout/LinedList"/>
    <dgm:cxn modelId="{4EE94D5F-B95C-8147-8C0A-7B07C8B0B62E}" type="presParOf" srcId="{085ACD7D-8901-4E29-B59F-5D0D14F3445D}" destId="{D21F8660-ADC0-4BDC-B043-829451DE669D}" srcOrd="1" destOrd="0" presId="urn:microsoft.com/office/officeart/2008/layout/LinedList"/>
    <dgm:cxn modelId="{CFE573E5-8686-DC4D-AB96-929D8C3BD828}" type="presParOf" srcId="{D21F8660-ADC0-4BDC-B043-829451DE669D}" destId="{211E0506-85F5-4A16-BBB2-265234BFE390}" srcOrd="0" destOrd="0" presId="urn:microsoft.com/office/officeart/2008/layout/LinedList"/>
    <dgm:cxn modelId="{775B0369-8699-874E-88A8-DA205351A52A}" type="presParOf" srcId="{D21F8660-ADC0-4BDC-B043-829451DE669D}" destId="{8C7C1068-05B9-4306-A38B-50AA89A081F7}" srcOrd="1" destOrd="0" presId="urn:microsoft.com/office/officeart/2008/layout/LinedList"/>
    <dgm:cxn modelId="{0A8255E7-026E-684A-B32C-85986BA0EC6A}" type="presParOf" srcId="{D21F8660-ADC0-4BDC-B043-829451DE669D}" destId="{B1FB0112-B8C4-48BC-95A4-9BE137562328}" srcOrd="2" destOrd="0" presId="urn:microsoft.com/office/officeart/2008/layout/LinedList"/>
    <dgm:cxn modelId="{6168705E-2E63-774C-90DD-B135F970B1C1}" type="presParOf" srcId="{085ACD7D-8901-4E29-B59F-5D0D14F3445D}" destId="{E77F85C3-C03B-4A5B-BE39-2A7B12B950FB}" srcOrd="2" destOrd="0" presId="urn:microsoft.com/office/officeart/2008/layout/LinedList"/>
    <dgm:cxn modelId="{87E21FDF-9353-104E-B9BA-C5C04828B511}" type="presParOf" srcId="{085ACD7D-8901-4E29-B59F-5D0D14F3445D}" destId="{629CA682-A377-4ADD-B08D-5E71108F8908}" srcOrd="3" destOrd="0" presId="urn:microsoft.com/office/officeart/2008/layout/LinedList"/>
    <dgm:cxn modelId="{AC5DE29D-4897-0C48-85DD-A610798D27D3}" type="presParOf" srcId="{35D81083-3D18-4646-AAFA-FD23457DE3D6}" destId="{D4260B4A-209E-4994-89FC-D10E9C6489F2}" srcOrd="10" destOrd="0" presId="urn:microsoft.com/office/officeart/2008/layout/LinedList"/>
    <dgm:cxn modelId="{047A9ABF-65FD-AB43-802B-3D92C07C79CA}" type="presParOf" srcId="{35D81083-3D18-4646-AAFA-FD23457DE3D6}" destId="{AAC584FD-9955-4C30-BD49-E36F2EDC931E}" srcOrd="11" destOrd="0" presId="urn:microsoft.com/office/officeart/2008/layout/LinedList"/>
    <dgm:cxn modelId="{BF1E4552-651E-854D-AFC6-7100A1A8EB3B}" type="presParOf" srcId="{AAC584FD-9955-4C30-BD49-E36F2EDC931E}" destId="{8558197F-9535-4749-9EE0-8A7CD2A73756}" srcOrd="0" destOrd="0" presId="urn:microsoft.com/office/officeart/2008/layout/LinedList"/>
    <dgm:cxn modelId="{86AE7198-3DDF-134E-AFD6-77F920654D49}" type="presParOf" srcId="{AAC584FD-9955-4C30-BD49-E36F2EDC931E}" destId="{488BC714-588B-4877-B81C-357696BED048}" srcOrd="1" destOrd="0" presId="urn:microsoft.com/office/officeart/2008/layout/LinedList"/>
    <dgm:cxn modelId="{FE9CDD1F-6793-894D-A62F-5D62F8B78F63}" type="presParOf" srcId="{488BC714-588B-4877-B81C-357696BED048}" destId="{06145F33-4C42-4E45-8373-905D9A3488AC}" srcOrd="0" destOrd="0" presId="urn:microsoft.com/office/officeart/2008/layout/LinedList"/>
    <dgm:cxn modelId="{A1EF53C7-0A9C-BD41-9A75-3911A388D517}" type="presParOf" srcId="{488BC714-588B-4877-B81C-357696BED048}" destId="{C777906E-64B0-4B97-8DC6-565E0BF4B875}" srcOrd="1" destOrd="0" presId="urn:microsoft.com/office/officeart/2008/layout/LinedList"/>
    <dgm:cxn modelId="{C2B58894-084D-874A-AF05-5DC408A3CB81}" type="presParOf" srcId="{C777906E-64B0-4B97-8DC6-565E0BF4B875}" destId="{84FFDF6D-0AE3-4548-B93E-80E9F5C104DC}" srcOrd="0" destOrd="0" presId="urn:microsoft.com/office/officeart/2008/layout/LinedList"/>
    <dgm:cxn modelId="{A9C376D9-117F-1344-B56B-D7E601EF614C}" type="presParOf" srcId="{C777906E-64B0-4B97-8DC6-565E0BF4B875}" destId="{B1716A17-F09E-48FC-AA91-544302E4A612}" srcOrd="1" destOrd="0" presId="urn:microsoft.com/office/officeart/2008/layout/LinedList"/>
    <dgm:cxn modelId="{CD566F3F-363B-B44E-BBE0-191C43AB899F}" type="presParOf" srcId="{C777906E-64B0-4B97-8DC6-565E0BF4B875}" destId="{8A3E06A6-E79F-464C-A9AA-B2F38B5A4FFA}" srcOrd="2" destOrd="0" presId="urn:microsoft.com/office/officeart/2008/layout/LinedList"/>
    <dgm:cxn modelId="{B01E4BEA-0B8F-9241-B2D2-F88625388738}" type="presParOf" srcId="{488BC714-588B-4877-B81C-357696BED048}" destId="{E768DFCF-F3A7-45CE-9642-3EB15B053034}" srcOrd="2" destOrd="0" presId="urn:microsoft.com/office/officeart/2008/layout/LinedList"/>
    <dgm:cxn modelId="{00FB972C-DE03-8541-B970-0F262C9869EF}" type="presParOf" srcId="{488BC714-588B-4877-B81C-357696BED048}" destId="{2AAD68DD-8CA1-4FFE-9B8C-EF73AB05ED12}" srcOrd="3" destOrd="0" presId="urn:microsoft.com/office/officeart/2008/layout/LinedList"/>
    <dgm:cxn modelId="{C75E4203-5FFC-4F4B-AE46-5A9902777629}" type="presParOf" srcId="{35D81083-3D18-4646-AAFA-FD23457DE3D6}" destId="{F339336E-272F-4DAD-B7D8-D85F20EB7412}" srcOrd="12" destOrd="0" presId="urn:microsoft.com/office/officeart/2008/layout/LinedList"/>
    <dgm:cxn modelId="{6BE65ABE-04D6-F342-AE52-EA201AA62DEF}" type="presParOf" srcId="{35D81083-3D18-4646-AAFA-FD23457DE3D6}" destId="{434C9E3A-D192-4D6D-99C2-4656A4646750}" srcOrd="13" destOrd="0" presId="urn:microsoft.com/office/officeart/2008/layout/LinedList"/>
    <dgm:cxn modelId="{9C9EB7AE-0F55-B44B-985E-8203A56C0147}" type="presParOf" srcId="{434C9E3A-D192-4D6D-99C2-4656A4646750}" destId="{EE86B430-87BB-422B-AAB9-710D79E2CCBD}" srcOrd="0" destOrd="0" presId="urn:microsoft.com/office/officeart/2008/layout/LinedList"/>
    <dgm:cxn modelId="{0177182F-9C4C-DA4F-B02A-88060522986C}" type="presParOf" srcId="{434C9E3A-D192-4D6D-99C2-4656A4646750}" destId="{987DC9FB-52B7-4E71-AB42-611B7E77FBDB}" srcOrd="1" destOrd="0" presId="urn:microsoft.com/office/officeart/2008/layout/LinedList"/>
    <dgm:cxn modelId="{98BF88F0-700F-9F40-A558-854A2F2F67E5}" type="presParOf" srcId="{987DC9FB-52B7-4E71-AB42-611B7E77FBDB}" destId="{3064E4E7-E4E9-4153-AD60-5A7A818910D4}" srcOrd="0" destOrd="0" presId="urn:microsoft.com/office/officeart/2008/layout/LinedList"/>
    <dgm:cxn modelId="{5AFF1434-E113-AA44-8BCC-D392E6DB3EAA}" type="presParOf" srcId="{987DC9FB-52B7-4E71-AB42-611B7E77FBDB}" destId="{7AF2C54E-D882-42E1-B909-1C907C247B93}" srcOrd="1" destOrd="0" presId="urn:microsoft.com/office/officeart/2008/layout/LinedList"/>
    <dgm:cxn modelId="{8CC9CFD4-B512-EE4D-8FA3-FAA0311F9D1A}" type="presParOf" srcId="{7AF2C54E-D882-42E1-B909-1C907C247B93}" destId="{B25571D8-1E64-4055-B90C-ABF32D40F6BD}" srcOrd="0" destOrd="0" presId="urn:microsoft.com/office/officeart/2008/layout/LinedList"/>
    <dgm:cxn modelId="{8B90F8ED-F25B-C043-9A7F-77CE6D36CC66}" type="presParOf" srcId="{7AF2C54E-D882-42E1-B909-1C907C247B93}" destId="{75842D49-AF75-44ED-B2C8-1B895004F51C}" srcOrd="1" destOrd="0" presId="urn:microsoft.com/office/officeart/2008/layout/LinedList"/>
    <dgm:cxn modelId="{D15A644C-43D1-144B-A142-58DF6C216D03}" type="presParOf" srcId="{7AF2C54E-D882-42E1-B909-1C907C247B93}" destId="{76CC49E8-E097-4E2B-9B7A-D6A703504DDA}" srcOrd="2" destOrd="0" presId="urn:microsoft.com/office/officeart/2008/layout/LinedList"/>
    <dgm:cxn modelId="{5CB08809-5C86-FB46-B4CC-5EEA9E188963}" type="presParOf" srcId="{987DC9FB-52B7-4E71-AB42-611B7E77FBDB}" destId="{CD2AABA6-49C8-48BE-936D-004CCABBA2DB}" srcOrd="2" destOrd="0" presId="urn:microsoft.com/office/officeart/2008/layout/LinedList"/>
    <dgm:cxn modelId="{D2E39985-F941-0144-B983-7DB57F85F88C}" type="presParOf" srcId="{987DC9FB-52B7-4E71-AB42-611B7E77FBDB}" destId="{2973F58C-6D99-4328-A1E6-B32EACBEEB7F}" srcOrd="3" destOrd="0" presId="urn:microsoft.com/office/officeart/2008/layout/LinedList"/>
    <dgm:cxn modelId="{971D64CC-7AE8-5545-A048-EC06AB008D0E}" type="presParOf" srcId="{35D81083-3D18-4646-AAFA-FD23457DE3D6}" destId="{7E7268F5-1EAC-4A2B-94D7-A61964CCBA6D}" srcOrd="14" destOrd="0" presId="urn:microsoft.com/office/officeart/2008/layout/LinedList"/>
    <dgm:cxn modelId="{84A93369-731C-4947-8A66-EDEA738AC584}" type="presParOf" srcId="{35D81083-3D18-4646-AAFA-FD23457DE3D6}" destId="{5D859406-1EB4-4D78-B824-6468272933A0}" srcOrd="15" destOrd="0" presId="urn:microsoft.com/office/officeart/2008/layout/LinedList"/>
    <dgm:cxn modelId="{82314F54-FF64-C14A-9CDC-C0B88DFF19A4}" type="presParOf" srcId="{5D859406-1EB4-4D78-B824-6468272933A0}" destId="{18A46BBF-2EA4-449F-A26F-902C983F3903}" srcOrd="0" destOrd="0" presId="urn:microsoft.com/office/officeart/2008/layout/LinedList"/>
    <dgm:cxn modelId="{03CC7879-5537-7849-98B5-BFCE4598F766}" type="presParOf" srcId="{5D859406-1EB4-4D78-B824-6468272933A0}" destId="{C832A421-74CF-495B-988F-4A54A2FB7212}" srcOrd="1" destOrd="0" presId="urn:microsoft.com/office/officeart/2008/layout/LinedList"/>
    <dgm:cxn modelId="{1F5A1107-611F-A448-84F2-717DB9403CC2}" type="presParOf" srcId="{C832A421-74CF-495B-988F-4A54A2FB7212}" destId="{98C38D03-1139-444C-927D-42F5CB50DAB3}" srcOrd="0" destOrd="0" presId="urn:microsoft.com/office/officeart/2008/layout/LinedList"/>
    <dgm:cxn modelId="{8A6A77D4-CCA9-6744-8E39-293DE6FF5BF1}" type="presParOf" srcId="{C832A421-74CF-495B-988F-4A54A2FB7212}" destId="{7EA45355-0E0E-469B-BF39-0E9169BCFDAD}" srcOrd="1" destOrd="0" presId="urn:microsoft.com/office/officeart/2008/layout/LinedList"/>
    <dgm:cxn modelId="{3384991E-A6FE-5F4D-BC2C-3CE567319B75}" type="presParOf" srcId="{7EA45355-0E0E-469B-BF39-0E9169BCFDAD}" destId="{790433D4-5B09-4CB0-B547-8956262131D7}" srcOrd="0" destOrd="0" presId="urn:microsoft.com/office/officeart/2008/layout/LinedList"/>
    <dgm:cxn modelId="{8FB11044-C022-B344-9DEC-E9D5692E5069}" type="presParOf" srcId="{7EA45355-0E0E-469B-BF39-0E9169BCFDAD}" destId="{AE2DEB13-CB3D-4310-8CE7-6FAA5D8DE77C}" srcOrd="1" destOrd="0" presId="urn:microsoft.com/office/officeart/2008/layout/LinedList"/>
    <dgm:cxn modelId="{8B9AD109-EB8F-B340-922E-31304B4C5762}" type="presParOf" srcId="{7EA45355-0E0E-469B-BF39-0E9169BCFDAD}" destId="{F124005C-7336-4C16-B340-F68DEEBEB045}" srcOrd="2" destOrd="0" presId="urn:microsoft.com/office/officeart/2008/layout/LinedList"/>
    <dgm:cxn modelId="{7A1AEFF1-7676-744C-8195-AC0EF847A9FD}" type="presParOf" srcId="{C832A421-74CF-495B-988F-4A54A2FB7212}" destId="{E291A1AE-FB88-4B32-998E-871D3ACBFF09}" srcOrd="2" destOrd="0" presId="urn:microsoft.com/office/officeart/2008/layout/LinedList"/>
    <dgm:cxn modelId="{53BC8304-5F52-324A-A8F7-45DC4F8A1A53}" type="presParOf" srcId="{C832A421-74CF-495B-988F-4A54A2FB7212}" destId="{5DE5601E-D337-4BC1-86CB-AE80D8E69DD1}"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2363054-3E91-4525-8B5A-6D7B3365883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tr-TR"/>
        </a:p>
      </dgm:t>
    </dgm:pt>
    <dgm:pt modelId="{78F71608-80FD-44C1-A471-94B6452C82CE}">
      <dgm:prSet phldrT="[Metin]" custT="1"/>
      <dgm:spPr/>
      <dgm:t>
        <a:bodyPr/>
        <a:lstStyle/>
        <a:p>
          <a:r>
            <a:rPr lang="tr-TR" sz="1800" b="1" i="1" dirty="0" smtClean="0">
              <a:solidFill>
                <a:srgbClr val="00B050"/>
              </a:solidFill>
            </a:rPr>
            <a:t>1- Araştırma Konusu / Sorusu Belirleme</a:t>
          </a:r>
          <a:endParaRPr lang="tr-TR" sz="1800" dirty="0">
            <a:solidFill>
              <a:srgbClr val="00B050"/>
            </a:solidFill>
          </a:endParaRPr>
        </a:p>
      </dgm:t>
    </dgm:pt>
    <dgm:pt modelId="{E9B37313-9746-44CB-8239-F36A8914369E}" type="parTrans" cxnId="{CA7CA830-0B5D-4FAD-B72A-0A308095AF43}">
      <dgm:prSet/>
      <dgm:spPr/>
      <dgm:t>
        <a:bodyPr/>
        <a:lstStyle/>
        <a:p>
          <a:endParaRPr lang="tr-TR"/>
        </a:p>
      </dgm:t>
    </dgm:pt>
    <dgm:pt modelId="{F2DFBD1C-20ED-45A2-8AFA-E86A25D709AA}" type="sibTrans" cxnId="{CA7CA830-0B5D-4FAD-B72A-0A308095AF43}">
      <dgm:prSet/>
      <dgm:spPr/>
      <dgm:t>
        <a:bodyPr/>
        <a:lstStyle/>
        <a:p>
          <a:endParaRPr lang="tr-TR"/>
        </a:p>
      </dgm:t>
    </dgm:pt>
    <dgm:pt modelId="{4DB66C9B-5ECB-4D22-9BA6-CE5B7DEE362D}">
      <dgm:prSet phldrT="[Metin]" custT="1"/>
      <dgm:spPr/>
      <dgm:t>
        <a:bodyPr/>
        <a:lstStyle/>
        <a:p>
          <a:pPr algn="just"/>
          <a:r>
            <a:rPr lang="tr-TR" sz="1600" dirty="0" smtClean="0">
              <a:solidFill>
                <a:srgbClr val="FF0000"/>
              </a:solidFill>
            </a:rPr>
            <a:t>Güneş sistemi nasıl olmuştur?                               </a:t>
          </a:r>
        </a:p>
        <a:p>
          <a:pPr algn="just"/>
          <a:r>
            <a:rPr lang="tr-TR" sz="1600" dirty="0" smtClean="0">
              <a:solidFill>
                <a:srgbClr val="FF0000"/>
              </a:solidFill>
            </a:rPr>
            <a:t>Yenilenebilir enerji kaynakları nelerdir?                    </a:t>
          </a:r>
        </a:p>
        <a:p>
          <a:pPr algn="just"/>
          <a:r>
            <a:rPr lang="tr-TR" sz="1600" dirty="0" smtClean="0">
              <a:solidFill>
                <a:srgbClr val="FF0000"/>
              </a:solidFill>
            </a:rPr>
            <a:t>Erozyonla mücadele için hangi önlemler alınmaktadır?</a:t>
          </a:r>
          <a:endParaRPr lang="tr-TR" sz="1600" dirty="0">
            <a:solidFill>
              <a:srgbClr val="FF0000"/>
            </a:solidFill>
          </a:endParaRPr>
        </a:p>
      </dgm:t>
    </dgm:pt>
    <dgm:pt modelId="{233E3806-1B74-4149-BDEE-70D9027C2824}" type="parTrans" cxnId="{3CB49CC0-A4E3-4FFB-95B6-62295E570890}">
      <dgm:prSet/>
      <dgm:spPr/>
      <dgm:t>
        <a:bodyPr/>
        <a:lstStyle/>
        <a:p>
          <a:endParaRPr lang="tr-TR"/>
        </a:p>
      </dgm:t>
    </dgm:pt>
    <dgm:pt modelId="{DB83560D-5D6B-41C4-B3CC-370F956F59D4}" type="sibTrans" cxnId="{3CB49CC0-A4E3-4FFB-95B6-62295E570890}">
      <dgm:prSet/>
      <dgm:spPr/>
      <dgm:t>
        <a:bodyPr/>
        <a:lstStyle/>
        <a:p>
          <a:endParaRPr lang="tr-TR"/>
        </a:p>
      </dgm:t>
    </dgm:pt>
    <dgm:pt modelId="{2B435868-D820-4CBE-8CB3-27E2836E264C}">
      <dgm:prSet custT="1"/>
      <dgm:spPr/>
      <dgm:t>
        <a:bodyPr/>
        <a:lstStyle/>
        <a:p>
          <a:r>
            <a:rPr lang="tr-TR" sz="1800" b="1" i="1" dirty="0" smtClean="0">
              <a:solidFill>
                <a:srgbClr val="00B050"/>
              </a:solidFill>
            </a:rPr>
            <a:t>2- Anahtar Sözcükleri Belirleme</a:t>
          </a:r>
        </a:p>
      </dgm:t>
    </dgm:pt>
    <dgm:pt modelId="{518C4FF4-3C6C-4C5F-BB08-4E2711B76FB1}" type="parTrans" cxnId="{EAD8310D-4304-4DA9-BE10-D9E2221ECDFF}">
      <dgm:prSet/>
      <dgm:spPr/>
      <dgm:t>
        <a:bodyPr/>
        <a:lstStyle/>
        <a:p>
          <a:endParaRPr lang="tr-TR"/>
        </a:p>
      </dgm:t>
    </dgm:pt>
    <dgm:pt modelId="{17D864B1-3C59-4231-8473-98F3F4DA6650}" type="sibTrans" cxnId="{EAD8310D-4304-4DA9-BE10-D9E2221ECDFF}">
      <dgm:prSet/>
      <dgm:spPr/>
      <dgm:t>
        <a:bodyPr/>
        <a:lstStyle/>
        <a:p>
          <a:endParaRPr lang="tr-TR"/>
        </a:p>
      </dgm:t>
    </dgm:pt>
    <dgm:pt modelId="{DCF2B773-2CF7-4F05-8113-3C6047FAAE67}">
      <dgm:prSet custT="1"/>
      <dgm:spPr/>
      <dgm:t>
        <a:bodyPr/>
        <a:lstStyle/>
        <a:p>
          <a:pPr algn="just"/>
          <a:r>
            <a:rPr lang="tr-TR" sz="1600" dirty="0" smtClean="0">
              <a:solidFill>
                <a:srgbClr val="0066FF"/>
              </a:solidFill>
            </a:rPr>
            <a:t>Öğrencilerin inceleme yapacağı konuya ilişkin temel kavramların neler olduğunu belirlenebilir.</a:t>
          </a:r>
          <a:endParaRPr lang="tr-TR" sz="1600" b="1" i="1" dirty="0" smtClean="0">
            <a:solidFill>
              <a:srgbClr val="0066FF"/>
            </a:solidFill>
          </a:endParaRPr>
        </a:p>
      </dgm:t>
    </dgm:pt>
    <dgm:pt modelId="{35CE53B7-B4DE-4F87-AECF-062A3FF7FE1D}" type="parTrans" cxnId="{05ED2197-7713-4DDF-BCEE-34D60EC5ADBF}">
      <dgm:prSet/>
      <dgm:spPr/>
      <dgm:t>
        <a:bodyPr/>
        <a:lstStyle/>
        <a:p>
          <a:endParaRPr lang="tr-TR"/>
        </a:p>
      </dgm:t>
    </dgm:pt>
    <dgm:pt modelId="{53871321-6143-4650-A00C-0FC0718694FE}" type="sibTrans" cxnId="{05ED2197-7713-4DDF-BCEE-34D60EC5ADBF}">
      <dgm:prSet/>
      <dgm:spPr/>
      <dgm:t>
        <a:bodyPr/>
        <a:lstStyle/>
        <a:p>
          <a:endParaRPr lang="tr-TR"/>
        </a:p>
      </dgm:t>
    </dgm:pt>
    <dgm:pt modelId="{563E4C3A-06C3-4D70-95BE-EB7244BA368C}">
      <dgm:prSet custT="1"/>
      <dgm:spPr/>
      <dgm:t>
        <a:bodyPr/>
        <a:lstStyle/>
        <a:p>
          <a:r>
            <a:rPr lang="tr-TR" sz="1800" b="1" i="1" dirty="0" smtClean="0">
              <a:solidFill>
                <a:srgbClr val="00B050"/>
              </a:solidFill>
            </a:rPr>
            <a:t>3- Kaynak Taraması Yapma</a:t>
          </a:r>
        </a:p>
      </dgm:t>
    </dgm:pt>
    <dgm:pt modelId="{2BB37E35-94FC-44FE-A968-AFD06451A0BD}" type="parTrans" cxnId="{9DFFF385-DFF7-4092-BF8D-D4BB95AEE7B6}">
      <dgm:prSet/>
      <dgm:spPr/>
      <dgm:t>
        <a:bodyPr/>
        <a:lstStyle/>
        <a:p>
          <a:endParaRPr lang="tr-TR"/>
        </a:p>
      </dgm:t>
    </dgm:pt>
    <dgm:pt modelId="{EE44C12B-D9C5-4218-B915-087E87FED37E}" type="sibTrans" cxnId="{9DFFF385-DFF7-4092-BF8D-D4BB95AEE7B6}">
      <dgm:prSet/>
      <dgm:spPr/>
      <dgm:t>
        <a:bodyPr/>
        <a:lstStyle/>
        <a:p>
          <a:endParaRPr lang="tr-TR"/>
        </a:p>
      </dgm:t>
    </dgm:pt>
    <dgm:pt modelId="{E884821D-9208-4C40-BF14-3BAACAD0E377}">
      <dgm:prSet custT="1"/>
      <dgm:spPr/>
      <dgm:t>
        <a:bodyPr/>
        <a:lstStyle/>
        <a:p>
          <a:pPr algn="just"/>
          <a:r>
            <a:rPr lang="tr-TR" sz="1600" dirty="0" smtClean="0">
              <a:solidFill>
                <a:srgbClr val="FF0000"/>
              </a:solidFill>
            </a:rPr>
            <a:t>Araştırılacak bilgiye hangi kaynaklardan ulaşılacağı belirlenir. </a:t>
          </a:r>
          <a:endParaRPr lang="tr-TR" sz="1600" b="1" i="1" dirty="0" smtClean="0">
            <a:solidFill>
              <a:srgbClr val="FF0000"/>
            </a:solidFill>
          </a:endParaRPr>
        </a:p>
      </dgm:t>
    </dgm:pt>
    <dgm:pt modelId="{A5FF55D3-9EC5-45C3-A984-9F6B286F9B7B}" type="parTrans" cxnId="{DBBE8F55-DBB7-47C8-A64F-8B306D0B1189}">
      <dgm:prSet/>
      <dgm:spPr/>
      <dgm:t>
        <a:bodyPr/>
        <a:lstStyle/>
        <a:p>
          <a:endParaRPr lang="tr-TR"/>
        </a:p>
      </dgm:t>
    </dgm:pt>
    <dgm:pt modelId="{032D3FF4-B1A3-4D42-80C6-18C1775A373B}" type="sibTrans" cxnId="{DBBE8F55-DBB7-47C8-A64F-8B306D0B1189}">
      <dgm:prSet/>
      <dgm:spPr/>
      <dgm:t>
        <a:bodyPr/>
        <a:lstStyle/>
        <a:p>
          <a:endParaRPr lang="tr-TR"/>
        </a:p>
      </dgm:t>
    </dgm:pt>
    <dgm:pt modelId="{4229BE64-E803-4224-8B71-FC46FF49C5DF}">
      <dgm:prSet custT="1"/>
      <dgm:spPr/>
      <dgm:t>
        <a:bodyPr/>
        <a:lstStyle/>
        <a:p>
          <a:r>
            <a:rPr lang="tr-TR" sz="1800" b="1" i="1" dirty="0" smtClean="0">
              <a:solidFill>
                <a:srgbClr val="00B050"/>
              </a:solidFill>
            </a:rPr>
            <a:t>4- Kaynakları </a:t>
          </a:r>
          <a:r>
            <a:rPr lang="tr-TR" sz="1800" b="1" i="1" dirty="0" err="1" smtClean="0">
              <a:solidFill>
                <a:srgbClr val="00B050"/>
              </a:solidFill>
            </a:rPr>
            <a:t>Senteazleme</a:t>
          </a:r>
          <a:endParaRPr lang="tr-TR" sz="1800" b="1" i="1" dirty="0" smtClean="0">
            <a:solidFill>
              <a:srgbClr val="00B050"/>
            </a:solidFill>
          </a:endParaRPr>
        </a:p>
      </dgm:t>
    </dgm:pt>
    <dgm:pt modelId="{450B66AD-5664-437C-BA76-E04985ABE9DE}" type="parTrans" cxnId="{A90E242B-9193-4AE1-AA0D-AA7B336978D2}">
      <dgm:prSet/>
      <dgm:spPr/>
      <dgm:t>
        <a:bodyPr/>
        <a:lstStyle/>
        <a:p>
          <a:endParaRPr lang="tr-TR"/>
        </a:p>
      </dgm:t>
    </dgm:pt>
    <dgm:pt modelId="{6D91A9E9-8B34-41AC-AAC3-B2790E2A86EE}" type="sibTrans" cxnId="{A90E242B-9193-4AE1-AA0D-AA7B336978D2}">
      <dgm:prSet/>
      <dgm:spPr/>
      <dgm:t>
        <a:bodyPr/>
        <a:lstStyle/>
        <a:p>
          <a:endParaRPr lang="tr-TR"/>
        </a:p>
      </dgm:t>
    </dgm:pt>
    <dgm:pt modelId="{4EFB89AE-B19F-4BEF-901D-33A877CDA23A}">
      <dgm:prSet custT="1"/>
      <dgm:spPr/>
      <dgm:t>
        <a:bodyPr/>
        <a:lstStyle/>
        <a:p>
          <a:pPr algn="just"/>
          <a:r>
            <a:rPr lang="tr-TR" sz="1600" dirty="0" smtClean="0">
              <a:solidFill>
                <a:srgbClr val="0066FF"/>
              </a:solidFill>
            </a:rPr>
            <a:t>Konu ile ilgili güncel çalışmalar ve tartışmalar derlenebilir.</a:t>
          </a:r>
          <a:endParaRPr lang="tr-TR" sz="1600" b="1" i="1" dirty="0" smtClean="0">
            <a:solidFill>
              <a:srgbClr val="0066FF"/>
            </a:solidFill>
          </a:endParaRPr>
        </a:p>
      </dgm:t>
    </dgm:pt>
    <dgm:pt modelId="{24C73A35-D8DE-435E-8D53-03FA6F433122}" type="parTrans" cxnId="{21FC07C8-346C-4818-9A36-D2EEF59AB47C}">
      <dgm:prSet/>
      <dgm:spPr/>
      <dgm:t>
        <a:bodyPr/>
        <a:lstStyle/>
        <a:p>
          <a:endParaRPr lang="tr-TR"/>
        </a:p>
      </dgm:t>
    </dgm:pt>
    <dgm:pt modelId="{F487653A-0049-4A70-8850-A09CC545E847}" type="sibTrans" cxnId="{21FC07C8-346C-4818-9A36-D2EEF59AB47C}">
      <dgm:prSet/>
      <dgm:spPr/>
      <dgm:t>
        <a:bodyPr/>
        <a:lstStyle/>
        <a:p>
          <a:endParaRPr lang="tr-TR"/>
        </a:p>
      </dgm:t>
    </dgm:pt>
    <dgm:pt modelId="{97D2E50E-DCD6-4EC0-8B39-1C078C966668}">
      <dgm:prSet custT="1"/>
      <dgm:spPr/>
      <dgm:t>
        <a:bodyPr/>
        <a:lstStyle/>
        <a:p>
          <a:r>
            <a:rPr lang="tr-TR" sz="1800" b="1" i="1" dirty="0" smtClean="0">
              <a:solidFill>
                <a:srgbClr val="00B050"/>
              </a:solidFill>
            </a:rPr>
            <a:t>5- Sunum </a:t>
          </a:r>
        </a:p>
      </dgm:t>
    </dgm:pt>
    <dgm:pt modelId="{98191FE4-50CE-411A-847B-CC43152A77B2}" type="parTrans" cxnId="{29EB440B-A0DA-4CB9-A4AC-17C2E5344570}">
      <dgm:prSet/>
      <dgm:spPr/>
      <dgm:t>
        <a:bodyPr/>
        <a:lstStyle/>
        <a:p>
          <a:endParaRPr lang="tr-TR"/>
        </a:p>
      </dgm:t>
    </dgm:pt>
    <dgm:pt modelId="{CEFB671A-B8F0-491C-932B-FCC3584DCF9F}" type="sibTrans" cxnId="{29EB440B-A0DA-4CB9-A4AC-17C2E5344570}">
      <dgm:prSet/>
      <dgm:spPr/>
      <dgm:t>
        <a:bodyPr/>
        <a:lstStyle/>
        <a:p>
          <a:endParaRPr lang="tr-TR"/>
        </a:p>
      </dgm:t>
    </dgm:pt>
    <dgm:pt modelId="{FC5DDE67-2F7F-40FE-81CF-81E789E0241B}">
      <dgm:prSet custT="1"/>
      <dgm:spPr/>
      <dgm:t>
        <a:bodyPr/>
        <a:lstStyle/>
        <a:p>
          <a:pPr algn="just"/>
          <a:r>
            <a:rPr lang="tr-TR" sz="1600" dirty="0" smtClean="0">
              <a:solidFill>
                <a:srgbClr val="FF0000"/>
              </a:solidFill>
            </a:rPr>
            <a:t>İnceleme alt projelerinde gerçekleştirilen çalışmalar ve kaynaklardan elde edilen bilgilerin sentezi rapor halinde yazılabilir. </a:t>
          </a:r>
          <a:endParaRPr lang="tr-TR" sz="1600" b="1" i="1" dirty="0" smtClean="0">
            <a:solidFill>
              <a:srgbClr val="FF0000"/>
            </a:solidFill>
          </a:endParaRPr>
        </a:p>
      </dgm:t>
    </dgm:pt>
    <dgm:pt modelId="{C8FAAF41-0362-406E-BE55-6B8B62CAAA9B}" type="parTrans" cxnId="{3D871F85-46C5-4A0C-B2CC-8EAD02EA6EC3}">
      <dgm:prSet/>
      <dgm:spPr/>
      <dgm:t>
        <a:bodyPr/>
        <a:lstStyle/>
        <a:p>
          <a:endParaRPr lang="tr-TR"/>
        </a:p>
      </dgm:t>
    </dgm:pt>
    <dgm:pt modelId="{980B5074-1E61-4599-BE54-8F5B1B9E3D5D}" type="sibTrans" cxnId="{3D871F85-46C5-4A0C-B2CC-8EAD02EA6EC3}">
      <dgm:prSet/>
      <dgm:spPr/>
      <dgm:t>
        <a:bodyPr/>
        <a:lstStyle/>
        <a:p>
          <a:endParaRPr lang="tr-TR"/>
        </a:p>
      </dgm:t>
    </dgm:pt>
    <dgm:pt modelId="{310C1B9C-671D-4EA3-9BE7-18820495414F}" type="pres">
      <dgm:prSet presAssocID="{32363054-3E91-4525-8B5A-6D7B3365883A}" presName="vert0" presStyleCnt="0">
        <dgm:presLayoutVars>
          <dgm:dir/>
          <dgm:animOne val="branch"/>
          <dgm:animLvl val="lvl"/>
        </dgm:presLayoutVars>
      </dgm:prSet>
      <dgm:spPr/>
      <dgm:t>
        <a:bodyPr/>
        <a:lstStyle/>
        <a:p>
          <a:endParaRPr lang="tr-TR"/>
        </a:p>
      </dgm:t>
    </dgm:pt>
    <dgm:pt modelId="{01D96B83-1488-4FC5-B359-94801309B0F1}" type="pres">
      <dgm:prSet presAssocID="{78F71608-80FD-44C1-A471-94B6452C82CE}" presName="thickLine" presStyleLbl="alignNode1" presStyleIdx="0" presStyleCnt="5"/>
      <dgm:spPr/>
    </dgm:pt>
    <dgm:pt modelId="{7E117E6D-E709-40F8-BD79-D9FAA85D8930}" type="pres">
      <dgm:prSet presAssocID="{78F71608-80FD-44C1-A471-94B6452C82CE}" presName="horz1" presStyleCnt="0"/>
      <dgm:spPr/>
    </dgm:pt>
    <dgm:pt modelId="{88949127-C87A-474F-B5EE-D5AE2440291C}" type="pres">
      <dgm:prSet presAssocID="{78F71608-80FD-44C1-A471-94B6452C82CE}" presName="tx1" presStyleLbl="revTx" presStyleIdx="0" presStyleCnt="10"/>
      <dgm:spPr/>
      <dgm:t>
        <a:bodyPr/>
        <a:lstStyle/>
        <a:p>
          <a:endParaRPr lang="tr-TR"/>
        </a:p>
      </dgm:t>
    </dgm:pt>
    <dgm:pt modelId="{E34D2A25-ED9D-4C80-A2F4-55734506549D}" type="pres">
      <dgm:prSet presAssocID="{78F71608-80FD-44C1-A471-94B6452C82CE}" presName="vert1" presStyleCnt="0"/>
      <dgm:spPr/>
    </dgm:pt>
    <dgm:pt modelId="{13211310-D280-4851-AED2-86C8212345A7}" type="pres">
      <dgm:prSet presAssocID="{4DB66C9B-5ECB-4D22-9BA6-CE5B7DEE362D}" presName="vertSpace2a" presStyleCnt="0"/>
      <dgm:spPr/>
    </dgm:pt>
    <dgm:pt modelId="{2C7449F7-54BC-4DCE-913F-BB54E1E2C8FE}" type="pres">
      <dgm:prSet presAssocID="{4DB66C9B-5ECB-4D22-9BA6-CE5B7DEE362D}" presName="horz2" presStyleCnt="0"/>
      <dgm:spPr/>
    </dgm:pt>
    <dgm:pt modelId="{B7C94960-0FBA-41F1-88DC-9E8E031A46EC}" type="pres">
      <dgm:prSet presAssocID="{4DB66C9B-5ECB-4D22-9BA6-CE5B7DEE362D}" presName="horzSpace2" presStyleCnt="0"/>
      <dgm:spPr/>
    </dgm:pt>
    <dgm:pt modelId="{A818E9E0-77CC-41F8-943B-0E29C51A1299}" type="pres">
      <dgm:prSet presAssocID="{4DB66C9B-5ECB-4D22-9BA6-CE5B7DEE362D}" presName="tx2" presStyleLbl="revTx" presStyleIdx="1" presStyleCnt="10"/>
      <dgm:spPr/>
      <dgm:t>
        <a:bodyPr/>
        <a:lstStyle/>
        <a:p>
          <a:endParaRPr lang="tr-TR"/>
        </a:p>
      </dgm:t>
    </dgm:pt>
    <dgm:pt modelId="{0BACA9F2-662E-4811-B1C3-C98FDC126368}" type="pres">
      <dgm:prSet presAssocID="{4DB66C9B-5ECB-4D22-9BA6-CE5B7DEE362D}" presName="vert2" presStyleCnt="0"/>
      <dgm:spPr/>
    </dgm:pt>
    <dgm:pt modelId="{D29CB59D-5661-43EB-86D8-6B91ACBF8291}" type="pres">
      <dgm:prSet presAssocID="{4DB66C9B-5ECB-4D22-9BA6-CE5B7DEE362D}" presName="thinLine2b" presStyleLbl="callout" presStyleIdx="0" presStyleCnt="5"/>
      <dgm:spPr/>
    </dgm:pt>
    <dgm:pt modelId="{66230993-F26F-4DC8-BAA5-EB2BE955F99F}" type="pres">
      <dgm:prSet presAssocID="{4DB66C9B-5ECB-4D22-9BA6-CE5B7DEE362D}" presName="vertSpace2b" presStyleCnt="0"/>
      <dgm:spPr/>
    </dgm:pt>
    <dgm:pt modelId="{85FE595F-87C1-4F30-AA37-A3C230AD2786}" type="pres">
      <dgm:prSet presAssocID="{2B435868-D820-4CBE-8CB3-27E2836E264C}" presName="thickLine" presStyleLbl="alignNode1" presStyleIdx="1" presStyleCnt="5"/>
      <dgm:spPr/>
    </dgm:pt>
    <dgm:pt modelId="{85715CA8-3092-4413-9DA1-BF6760DED7D5}" type="pres">
      <dgm:prSet presAssocID="{2B435868-D820-4CBE-8CB3-27E2836E264C}" presName="horz1" presStyleCnt="0"/>
      <dgm:spPr/>
    </dgm:pt>
    <dgm:pt modelId="{54871105-2E91-41D6-9072-C6015BE238EE}" type="pres">
      <dgm:prSet presAssocID="{2B435868-D820-4CBE-8CB3-27E2836E264C}" presName="tx1" presStyleLbl="revTx" presStyleIdx="2" presStyleCnt="10"/>
      <dgm:spPr/>
      <dgm:t>
        <a:bodyPr/>
        <a:lstStyle/>
        <a:p>
          <a:endParaRPr lang="tr-TR"/>
        </a:p>
      </dgm:t>
    </dgm:pt>
    <dgm:pt modelId="{DFED34EC-4EE3-4EBA-BAB0-3E622FBE5531}" type="pres">
      <dgm:prSet presAssocID="{2B435868-D820-4CBE-8CB3-27E2836E264C}" presName="vert1" presStyleCnt="0"/>
      <dgm:spPr/>
    </dgm:pt>
    <dgm:pt modelId="{575CA1BA-4AF3-47E1-A336-07900BDFE05F}" type="pres">
      <dgm:prSet presAssocID="{DCF2B773-2CF7-4F05-8113-3C6047FAAE67}" presName="vertSpace2a" presStyleCnt="0"/>
      <dgm:spPr/>
    </dgm:pt>
    <dgm:pt modelId="{C3CFAB3D-F3DD-4A84-8F7D-92F32AC2C12C}" type="pres">
      <dgm:prSet presAssocID="{DCF2B773-2CF7-4F05-8113-3C6047FAAE67}" presName="horz2" presStyleCnt="0"/>
      <dgm:spPr/>
    </dgm:pt>
    <dgm:pt modelId="{C5285E0B-BC2A-4DE0-9287-23CD6C5C32EA}" type="pres">
      <dgm:prSet presAssocID="{DCF2B773-2CF7-4F05-8113-3C6047FAAE67}" presName="horzSpace2" presStyleCnt="0"/>
      <dgm:spPr/>
    </dgm:pt>
    <dgm:pt modelId="{303D43E7-2CD9-4910-B140-C767125F65D7}" type="pres">
      <dgm:prSet presAssocID="{DCF2B773-2CF7-4F05-8113-3C6047FAAE67}" presName="tx2" presStyleLbl="revTx" presStyleIdx="3" presStyleCnt="10"/>
      <dgm:spPr/>
      <dgm:t>
        <a:bodyPr/>
        <a:lstStyle/>
        <a:p>
          <a:endParaRPr lang="tr-TR"/>
        </a:p>
      </dgm:t>
    </dgm:pt>
    <dgm:pt modelId="{6A990772-B59F-4E20-87C6-78211E335857}" type="pres">
      <dgm:prSet presAssocID="{DCF2B773-2CF7-4F05-8113-3C6047FAAE67}" presName="vert2" presStyleCnt="0"/>
      <dgm:spPr/>
    </dgm:pt>
    <dgm:pt modelId="{9F8196B9-E56A-41FE-B0CE-535F36176DBB}" type="pres">
      <dgm:prSet presAssocID="{DCF2B773-2CF7-4F05-8113-3C6047FAAE67}" presName="thinLine2b" presStyleLbl="callout" presStyleIdx="1" presStyleCnt="5"/>
      <dgm:spPr/>
    </dgm:pt>
    <dgm:pt modelId="{ACDA12F1-66A9-4E6B-9AC3-AE5DAFDABD5F}" type="pres">
      <dgm:prSet presAssocID="{DCF2B773-2CF7-4F05-8113-3C6047FAAE67}" presName="vertSpace2b" presStyleCnt="0"/>
      <dgm:spPr/>
    </dgm:pt>
    <dgm:pt modelId="{CF27EE37-1BBE-4A89-A2CE-0FB56AA1C9D6}" type="pres">
      <dgm:prSet presAssocID="{563E4C3A-06C3-4D70-95BE-EB7244BA368C}" presName="thickLine" presStyleLbl="alignNode1" presStyleIdx="2" presStyleCnt="5"/>
      <dgm:spPr/>
    </dgm:pt>
    <dgm:pt modelId="{95B7D09A-B779-439D-A6F5-B11E9B0A1E13}" type="pres">
      <dgm:prSet presAssocID="{563E4C3A-06C3-4D70-95BE-EB7244BA368C}" presName="horz1" presStyleCnt="0"/>
      <dgm:spPr/>
    </dgm:pt>
    <dgm:pt modelId="{8B202BEC-E07F-4417-A834-C46BF8231A02}" type="pres">
      <dgm:prSet presAssocID="{563E4C3A-06C3-4D70-95BE-EB7244BA368C}" presName="tx1" presStyleLbl="revTx" presStyleIdx="4" presStyleCnt="10"/>
      <dgm:spPr/>
      <dgm:t>
        <a:bodyPr/>
        <a:lstStyle/>
        <a:p>
          <a:endParaRPr lang="tr-TR"/>
        </a:p>
      </dgm:t>
    </dgm:pt>
    <dgm:pt modelId="{497430AE-8765-4EEE-938F-8C4A878B9A25}" type="pres">
      <dgm:prSet presAssocID="{563E4C3A-06C3-4D70-95BE-EB7244BA368C}" presName="vert1" presStyleCnt="0"/>
      <dgm:spPr/>
    </dgm:pt>
    <dgm:pt modelId="{E0EF6CCB-AFCB-4A2E-810E-CCC40F12DD88}" type="pres">
      <dgm:prSet presAssocID="{E884821D-9208-4C40-BF14-3BAACAD0E377}" presName="vertSpace2a" presStyleCnt="0"/>
      <dgm:spPr/>
    </dgm:pt>
    <dgm:pt modelId="{164243D3-54E1-4BA3-8457-E9152739EB66}" type="pres">
      <dgm:prSet presAssocID="{E884821D-9208-4C40-BF14-3BAACAD0E377}" presName="horz2" presStyleCnt="0"/>
      <dgm:spPr/>
    </dgm:pt>
    <dgm:pt modelId="{A16BB6DE-5F08-4C16-B58E-7C3FB64FC40D}" type="pres">
      <dgm:prSet presAssocID="{E884821D-9208-4C40-BF14-3BAACAD0E377}" presName="horzSpace2" presStyleCnt="0"/>
      <dgm:spPr/>
    </dgm:pt>
    <dgm:pt modelId="{53D8C07B-7EC2-4210-B661-01C15A78F74A}" type="pres">
      <dgm:prSet presAssocID="{E884821D-9208-4C40-BF14-3BAACAD0E377}" presName="tx2" presStyleLbl="revTx" presStyleIdx="5" presStyleCnt="10"/>
      <dgm:spPr/>
      <dgm:t>
        <a:bodyPr/>
        <a:lstStyle/>
        <a:p>
          <a:endParaRPr lang="tr-TR"/>
        </a:p>
      </dgm:t>
    </dgm:pt>
    <dgm:pt modelId="{3E4C6700-4B20-41CD-A33E-7B5D5CD5D342}" type="pres">
      <dgm:prSet presAssocID="{E884821D-9208-4C40-BF14-3BAACAD0E377}" presName="vert2" presStyleCnt="0"/>
      <dgm:spPr/>
    </dgm:pt>
    <dgm:pt modelId="{6E2A8E2F-AB2A-44C5-9728-109F2B451802}" type="pres">
      <dgm:prSet presAssocID="{E884821D-9208-4C40-BF14-3BAACAD0E377}" presName="thinLine2b" presStyleLbl="callout" presStyleIdx="2" presStyleCnt="5"/>
      <dgm:spPr/>
    </dgm:pt>
    <dgm:pt modelId="{B66A74FC-B832-455E-928A-9F4D00102E6C}" type="pres">
      <dgm:prSet presAssocID="{E884821D-9208-4C40-BF14-3BAACAD0E377}" presName="vertSpace2b" presStyleCnt="0"/>
      <dgm:spPr/>
    </dgm:pt>
    <dgm:pt modelId="{CB89D89B-F995-4CDC-BAB5-85F6EA555109}" type="pres">
      <dgm:prSet presAssocID="{4229BE64-E803-4224-8B71-FC46FF49C5DF}" presName="thickLine" presStyleLbl="alignNode1" presStyleIdx="3" presStyleCnt="5"/>
      <dgm:spPr/>
    </dgm:pt>
    <dgm:pt modelId="{8111D24E-5ED5-4448-A4E3-4B0F1EC72FF1}" type="pres">
      <dgm:prSet presAssocID="{4229BE64-E803-4224-8B71-FC46FF49C5DF}" presName="horz1" presStyleCnt="0"/>
      <dgm:spPr/>
    </dgm:pt>
    <dgm:pt modelId="{EC240D8C-6258-42B1-A3A3-B8DA5E4331CD}" type="pres">
      <dgm:prSet presAssocID="{4229BE64-E803-4224-8B71-FC46FF49C5DF}" presName="tx1" presStyleLbl="revTx" presStyleIdx="6" presStyleCnt="10"/>
      <dgm:spPr/>
      <dgm:t>
        <a:bodyPr/>
        <a:lstStyle/>
        <a:p>
          <a:endParaRPr lang="tr-TR"/>
        </a:p>
      </dgm:t>
    </dgm:pt>
    <dgm:pt modelId="{7D9A123B-1983-46D9-A3D6-1E37369EBD1A}" type="pres">
      <dgm:prSet presAssocID="{4229BE64-E803-4224-8B71-FC46FF49C5DF}" presName="vert1" presStyleCnt="0"/>
      <dgm:spPr/>
    </dgm:pt>
    <dgm:pt modelId="{10EBFA62-32A5-4A4C-A4E3-EC564B2F500F}" type="pres">
      <dgm:prSet presAssocID="{4EFB89AE-B19F-4BEF-901D-33A877CDA23A}" presName="vertSpace2a" presStyleCnt="0"/>
      <dgm:spPr/>
    </dgm:pt>
    <dgm:pt modelId="{F91575D6-02A8-46F7-939B-A3017E8D0976}" type="pres">
      <dgm:prSet presAssocID="{4EFB89AE-B19F-4BEF-901D-33A877CDA23A}" presName="horz2" presStyleCnt="0"/>
      <dgm:spPr/>
    </dgm:pt>
    <dgm:pt modelId="{721A8B7E-D323-4420-BC0E-CE932B2A9A3B}" type="pres">
      <dgm:prSet presAssocID="{4EFB89AE-B19F-4BEF-901D-33A877CDA23A}" presName="horzSpace2" presStyleCnt="0"/>
      <dgm:spPr/>
    </dgm:pt>
    <dgm:pt modelId="{2C6406A4-A350-4D73-B91D-D04F9650A551}" type="pres">
      <dgm:prSet presAssocID="{4EFB89AE-B19F-4BEF-901D-33A877CDA23A}" presName="tx2" presStyleLbl="revTx" presStyleIdx="7" presStyleCnt="10"/>
      <dgm:spPr/>
      <dgm:t>
        <a:bodyPr/>
        <a:lstStyle/>
        <a:p>
          <a:endParaRPr lang="tr-TR"/>
        </a:p>
      </dgm:t>
    </dgm:pt>
    <dgm:pt modelId="{A09D0A8E-BB08-4F2B-8E55-B80FA4E3EEA9}" type="pres">
      <dgm:prSet presAssocID="{4EFB89AE-B19F-4BEF-901D-33A877CDA23A}" presName="vert2" presStyleCnt="0"/>
      <dgm:spPr/>
    </dgm:pt>
    <dgm:pt modelId="{8E2A4BF9-A907-472E-87DE-4580FD4F67EB}" type="pres">
      <dgm:prSet presAssocID="{4EFB89AE-B19F-4BEF-901D-33A877CDA23A}" presName="thinLine2b" presStyleLbl="callout" presStyleIdx="3" presStyleCnt="5"/>
      <dgm:spPr/>
    </dgm:pt>
    <dgm:pt modelId="{758DE309-1011-454D-B0CB-3279CC369667}" type="pres">
      <dgm:prSet presAssocID="{4EFB89AE-B19F-4BEF-901D-33A877CDA23A}" presName="vertSpace2b" presStyleCnt="0"/>
      <dgm:spPr/>
    </dgm:pt>
    <dgm:pt modelId="{9626FBB4-98EF-4575-9D8C-B23A6A211E69}" type="pres">
      <dgm:prSet presAssocID="{97D2E50E-DCD6-4EC0-8B39-1C078C966668}" presName="thickLine" presStyleLbl="alignNode1" presStyleIdx="4" presStyleCnt="5"/>
      <dgm:spPr/>
    </dgm:pt>
    <dgm:pt modelId="{FB411BC5-0802-444E-BB36-2349600221E2}" type="pres">
      <dgm:prSet presAssocID="{97D2E50E-DCD6-4EC0-8B39-1C078C966668}" presName="horz1" presStyleCnt="0"/>
      <dgm:spPr/>
    </dgm:pt>
    <dgm:pt modelId="{D552AC28-0E67-4B4A-9A60-E7BE1D7FDC02}" type="pres">
      <dgm:prSet presAssocID="{97D2E50E-DCD6-4EC0-8B39-1C078C966668}" presName="tx1" presStyleLbl="revTx" presStyleIdx="8" presStyleCnt="10"/>
      <dgm:spPr/>
      <dgm:t>
        <a:bodyPr/>
        <a:lstStyle/>
        <a:p>
          <a:endParaRPr lang="tr-TR"/>
        </a:p>
      </dgm:t>
    </dgm:pt>
    <dgm:pt modelId="{0511A018-548A-4933-AD67-F124713EEB71}" type="pres">
      <dgm:prSet presAssocID="{97D2E50E-DCD6-4EC0-8B39-1C078C966668}" presName="vert1" presStyleCnt="0"/>
      <dgm:spPr/>
    </dgm:pt>
    <dgm:pt modelId="{576896D5-7BF5-4733-9E58-5E5110AAD450}" type="pres">
      <dgm:prSet presAssocID="{FC5DDE67-2F7F-40FE-81CF-81E789E0241B}" presName="vertSpace2a" presStyleCnt="0"/>
      <dgm:spPr/>
    </dgm:pt>
    <dgm:pt modelId="{2BAED99D-AB26-4F31-ACF3-48442B8CE5BC}" type="pres">
      <dgm:prSet presAssocID="{FC5DDE67-2F7F-40FE-81CF-81E789E0241B}" presName="horz2" presStyleCnt="0"/>
      <dgm:spPr/>
    </dgm:pt>
    <dgm:pt modelId="{60EDE685-F154-4430-A247-2AA425390E3E}" type="pres">
      <dgm:prSet presAssocID="{FC5DDE67-2F7F-40FE-81CF-81E789E0241B}" presName="horzSpace2" presStyleCnt="0"/>
      <dgm:spPr/>
    </dgm:pt>
    <dgm:pt modelId="{D7AED4A2-B694-4F55-BDB4-043B4613BD51}" type="pres">
      <dgm:prSet presAssocID="{FC5DDE67-2F7F-40FE-81CF-81E789E0241B}" presName="tx2" presStyleLbl="revTx" presStyleIdx="9" presStyleCnt="10"/>
      <dgm:spPr/>
      <dgm:t>
        <a:bodyPr/>
        <a:lstStyle/>
        <a:p>
          <a:endParaRPr lang="tr-TR"/>
        </a:p>
      </dgm:t>
    </dgm:pt>
    <dgm:pt modelId="{C4BCDB2D-2B1C-4F0C-847E-6700C919C93C}" type="pres">
      <dgm:prSet presAssocID="{FC5DDE67-2F7F-40FE-81CF-81E789E0241B}" presName="vert2" presStyleCnt="0"/>
      <dgm:spPr/>
    </dgm:pt>
    <dgm:pt modelId="{B57FEE06-3EB2-448A-9EC2-D0AD3B9E2427}" type="pres">
      <dgm:prSet presAssocID="{FC5DDE67-2F7F-40FE-81CF-81E789E0241B}" presName="thinLine2b" presStyleLbl="callout" presStyleIdx="4" presStyleCnt="5"/>
      <dgm:spPr/>
    </dgm:pt>
    <dgm:pt modelId="{458303DE-D446-42D3-BD15-621DDBF1AE70}" type="pres">
      <dgm:prSet presAssocID="{FC5DDE67-2F7F-40FE-81CF-81E789E0241B}" presName="vertSpace2b" presStyleCnt="0"/>
      <dgm:spPr/>
    </dgm:pt>
  </dgm:ptLst>
  <dgm:cxnLst>
    <dgm:cxn modelId="{E593FF92-22E7-FC4D-B510-4618EBFDEC92}" type="presOf" srcId="{563E4C3A-06C3-4D70-95BE-EB7244BA368C}" destId="{8B202BEC-E07F-4417-A834-C46BF8231A02}" srcOrd="0" destOrd="0" presId="urn:microsoft.com/office/officeart/2008/layout/LinedList"/>
    <dgm:cxn modelId="{53D594FA-692A-C642-A603-42B70162B308}" type="presOf" srcId="{78F71608-80FD-44C1-A471-94B6452C82CE}" destId="{88949127-C87A-474F-B5EE-D5AE2440291C}" srcOrd="0" destOrd="0" presId="urn:microsoft.com/office/officeart/2008/layout/LinedList"/>
    <dgm:cxn modelId="{3D871F85-46C5-4A0C-B2CC-8EAD02EA6EC3}" srcId="{97D2E50E-DCD6-4EC0-8B39-1C078C966668}" destId="{FC5DDE67-2F7F-40FE-81CF-81E789E0241B}" srcOrd="0" destOrd="0" parTransId="{C8FAAF41-0362-406E-BE55-6B8B62CAAA9B}" sibTransId="{980B5074-1E61-4599-BE54-8F5B1B9E3D5D}"/>
    <dgm:cxn modelId="{9DFFF385-DFF7-4092-BF8D-D4BB95AEE7B6}" srcId="{32363054-3E91-4525-8B5A-6D7B3365883A}" destId="{563E4C3A-06C3-4D70-95BE-EB7244BA368C}" srcOrd="2" destOrd="0" parTransId="{2BB37E35-94FC-44FE-A968-AFD06451A0BD}" sibTransId="{EE44C12B-D9C5-4218-B915-087E87FED37E}"/>
    <dgm:cxn modelId="{3CB49CC0-A4E3-4FFB-95B6-62295E570890}" srcId="{78F71608-80FD-44C1-A471-94B6452C82CE}" destId="{4DB66C9B-5ECB-4D22-9BA6-CE5B7DEE362D}" srcOrd="0" destOrd="0" parTransId="{233E3806-1B74-4149-BDEE-70D9027C2824}" sibTransId="{DB83560D-5D6B-41C4-B3CC-370F956F59D4}"/>
    <dgm:cxn modelId="{325A9DF6-03DB-9A47-9B58-9318EDE26367}" type="presOf" srcId="{97D2E50E-DCD6-4EC0-8B39-1C078C966668}" destId="{D552AC28-0E67-4B4A-9A60-E7BE1D7FDC02}" srcOrd="0" destOrd="0" presId="urn:microsoft.com/office/officeart/2008/layout/LinedList"/>
    <dgm:cxn modelId="{DBBE8F55-DBB7-47C8-A64F-8B306D0B1189}" srcId="{563E4C3A-06C3-4D70-95BE-EB7244BA368C}" destId="{E884821D-9208-4C40-BF14-3BAACAD0E377}" srcOrd="0" destOrd="0" parTransId="{A5FF55D3-9EC5-45C3-A984-9F6B286F9B7B}" sibTransId="{032D3FF4-B1A3-4D42-80C6-18C1775A373B}"/>
    <dgm:cxn modelId="{75DDCD29-73D1-6B48-BC67-3570DAE11481}" type="presOf" srcId="{E884821D-9208-4C40-BF14-3BAACAD0E377}" destId="{53D8C07B-7EC2-4210-B661-01C15A78F74A}" srcOrd="0" destOrd="0" presId="urn:microsoft.com/office/officeart/2008/layout/LinedList"/>
    <dgm:cxn modelId="{BA292B76-6A4E-AA42-BF06-664338D11366}" type="presOf" srcId="{DCF2B773-2CF7-4F05-8113-3C6047FAAE67}" destId="{303D43E7-2CD9-4910-B140-C767125F65D7}" srcOrd="0" destOrd="0" presId="urn:microsoft.com/office/officeart/2008/layout/LinedList"/>
    <dgm:cxn modelId="{E52355C6-087F-4F4E-94CC-7C1DFAC4DC31}" type="presOf" srcId="{FC5DDE67-2F7F-40FE-81CF-81E789E0241B}" destId="{D7AED4A2-B694-4F55-BDB4-043B4613BD51}" srcOrd="0" destOrd="0" presId="urn:microsoft.com/office/officeart/2008/layout/LinedList"/>
    <dgm:cxn modelId="{40599092-1C22-CD46-8664-7EC11DCF0126}" type="presOf" srcId="{4EFB89AE-B19F-4BEF-901D-33A877CDA23A}" destId="{2C6406A4-A350-4D73-B91D-D04F9650A551}" srcOrd="0" destOrd="0" presId="urn:microsoft.com/office/officeart/2008/layout/LinedList"/>
    <dgm:cxn modelId="{12313E6A-579C-574C-8850-2937029A073B}" type="presOf" srcId="{4DB66C9B-5ECB-4D22-9BA6-CE5B7DEE362D}" destId="{A818E9E0-77CC-41F8-943B-0E29C51A1299}" srcOrd="0" destOrd="0" presId="urn:microsoft.com/office/officeart/2008/layout/LinedList"/>
    <dgm:cxn modelId="{EAD8310D-4304-4DA9-BE10-D9E2221ECDFF}" srcId="{32363054-3E91-4525-8B5A-6D7B3365883A}" destId="{2B435868-D820-4CBE-8CB3-27E2836E264C}" srcOrd="1" destOrd="0" parTransId="{518C4FF4-3C6C-4C5F-BB08-4E2711B76FB1}" sibTransId="{17D864B1-3C59-4231-8473-98F3F4DA6650}"/>
    <dgm:cxn modelId="{806FE6B9-03C6-FB45-AF47-E191B8C739A3}" type="presOf" srcId="{32363054-3E91-4525-8B5A-6D7B3365883A}" destId="{310C1B9C-671D-4EA3-9BE7-18820495414F}" srcOrd="0" destOrd="0" presId="urn:microsoft.com/office/officeart/2008/layout/LinedList"/>
    <dgm:cxn modelId="{05ED2197-7713-4DDF-BCEE-34D60EC5ADBF}" srcId="{2B435868-D820-4CBE-8CB3-27E2836E264C}" destId="{DCF2B773-2CF7-4F05-8113-3C6047FAAE67}" srcOrd="0" destOrd="0" parTransId="{35CE53B7-B4DE-4F87-AECF-062A3FF7FE1D}" sibTransId="{53871321-6143-4650-A00C-0FC0718694FE}"/>
    <dgm:cxn modelId="{21FC07C8-346C-4818-9A36-D2EEF59AB47C}" srcId="{4229BE64-E803-4224-8B71-FC46FF49C5DF}" destId="{4EFB89AE-B19F-4BEF-901D-33A877CDA23A}" srcOrd="0" destOrd="0" parTransId="{24C73A35-D8DE-435E-8D53-03FA6F433122}" sibTransId="{F487653A-0049-4A70-8850-A09CC545E847}"/>
    <dgm:cxn modelId="{57C21959-D10C-034D-BE1C-892A5980C581}" type="presOf" srcId="{4229BE64-E803-4224-8B71-FC46FF49C5DF}" destId="{EC240D8C-6258-42B1-A3A3-B8DA5E4331CD}" srcOrd="0" destOrd="0" presId="urn:microsoft.com/office/officeart/2008/layout/LinedList"/>
    <dgm:cxn modelId="{14A2AB45-D64E-7043-B4A9-8227EF2BA7E5}" type="presOf" srcId="{2B435868-D820-4CBE-8CB3-27E2836E264C}" destId="{54871105-2E91-41D6-9072-C6015BE238EE}" srcOrd="0" destOrd="0" presId="urn:microsoft.com/office/officeart/2008/layout/LinedList"/>
    <dgm:cxn modelId="{CA7CA830-0B5D-4FAD-B72A-0A308095AF43}" srcId="{32363054-3E91-4525-8B5A-6D7B3365883A}" destId="{78F71608-80FD-44C1-A471-94B6452C82CE}" srcOrd="0" destOrd="0" parTransId="{E9B37313-9746-44CB-8239-F36A8914369E}" sibTransId="{F2DFBD1C-20ED-45A2-8AFA-E86A25D709AA}"/>
    <dgm:cxn modelId="{A90E242B-9193-4AE1-AA0D-AA7B336978D2}" srcId="{32363054-3E91-4525-8B5A-6D7B3365883A}" destId="{4229BE64-E803-4224-8B71-FC46FF49C5DF}" srcOrd="3" destOrd="0" parTransId="{450B66AD-5664-437C-BA76-E04985ABE9DE}" sibTransId="{6D91A9E9-8B34-41AC-AAC3-B2790E2A86EE}"/>
    <dgm:cxn modelId="{29EB440B-A0DA-4CB9-A4AC-17C2E5344570}" srcId="{32363054-3E91-4525-8B5A-6D7B3365883A}" destId="{97D2E50E-DCD6-4EC0-8B39-1C078C966668}" srcOrd="4" destOrd="0" parTransId="{98191FE4-50CE-411A-847B-CC43152A77B2}" sibTransId="{CEFB671A-B8F0-491C-932B-FCC3584DCF9F}"/>
    <dgm:cxn modelId="{858EBD57-55E2-FC48-B6BB-F70CD65DDB41}" type="presParOf" srcId="{310C1B9C-671D-4EA3-9BE7-18820495414F}" destId="{01D96B83-1488-4FC5-B359-94801309B0F1}" srcOrd="0" destOrd="0" presId="urn:microsoft.com/office/officeart/2008/layout/LinedList"/>
    <dgm:cxn modelId="{91E04D98-8301-2F49-949A-766D33D167E6}" type="presParOf" srcId="{310C1B9C-671D-4EA3-9BE7-18820495414F}" destId="{7E117E6D-E709-40F8-BD79-D9FAA85D8930}" srcOrd="1" destOrd="0" presId="urn:microsoft.com/office/officeart/2008/layout/LinedList"/>
    <dgm:cxn modelId="{807BA278-7F53-2840-A54D-0068F41D3E1C}" type="presParOf" srcId="{7E117E6D-E709-40F8-BD79-D9FAA85D8930}" destId="{88949127-C87A-474F-B5EE-D5AE2440291C}" srcOrd="0" destOrd="0" presId="urn:microsoft.com/office/officeart/2008/layout/LinedList"/>
    <dgm:cxn modelId="{23E307E7-799F-BF44-A0E7-7DACA7BA8060}" type="presParOf" srcId="{7E117E6D-E709-40F8-BD79-D9FAA85D8930}" destId="{E34D2A25-ED9D-4C80-A2F4-55734506549D}" srcOrd="1" destOrd="0" presId="urn:microsoft.com/office/officeart/2008/layout/LinedList"/>
    <dgm:cxn modelId="{9F3FCD31-C112-E24B-B23C-9A11B794006E}" type="presParOf" srcId="{E34D2A25-ED9D-4C80-A2F4-55734506549D}" destId="{13211310-D280-4851-AED2-86C8212345A7}" srcOrd="0" destOrd="0" presId="urn:microsoft.com/office/officeart/2008/layout/LinedList"/>
    <dgm:cxn modelId="{F36A4895-BE39-694E-85C2-83C52EFE93F0}" type="presParOf" srcId="{E34D2A25-ED9D-4C80-A2F4-55734506549D}" destId="{2C7449F7-54BC-4DCE-913F-BB54E1E2C8FE}" srcOrd="1" destOrd="0" presId="urn:microsoft.com/office/officeart/2008/layout/LinedList"/>
    <dgm:cxn modelId="{94E412E7-0637-364E-A448-BA3E224AE2FE}" type="presParOf" srcId="{2C7449F7-54BC-4DCE-913F-BB54E1E2C8FE}" destId="{B7C94960-0FBA-41F1-88DC-9E8E031A46EC}" srcOrd="0" destOrd="0" presId="urn:microsoft.com/office/officeart/2008/layout/LinedList"/>
    <dgm:cxn modelId="{59ACD22E-CC92-DE4D-912C-CB9505F8FE57}" type="presParOf" srcId="{2C7449F7-54BC-4DCE-913F-BB54E1E2C8FE}" destId="{A818E9E0-77CC-41F8-943B-0E29C51A1299}" srcOrd="1" destOrd="0" presId="urn:microsoft.com/office/officeart/2008/layout/LinedList"/>
    <dgm:cxn modelId="{956C2791-371E-C74F-8E25-002E31B0B2EE}" type="presParOf" srcId="{2C7449F7-54BC-4DCE-913F-BB54E1E2C8FE}" destId="{0BACA9F2-662E-4811-B1C3-C98FDC126368}" srcOrd="2" destOrd="0" presId="urn:microsoft.com/office/officeart/2008/layout/LinedList"/>
    <dgm:cxn modelId="{27985526-A072-6E44-9A1C-B55F88A101EE}" type="presParOf" srcId="{E34D2A25-ED9D-4C80-A2F4-55734506549D}" destId="{D29CB59D-5661-43EB-86D8-6B91ACBF8291}" srcOrd="2" destOrd="0" presId="urn:microsoft.com/office/officeart/2008/layout/LinedList"/>
    <dgm:cxn modelId="{968ECC2F-26F0-2249-AE56-4A25DF36F8FF}" type="presParOf" srcId="{E34D2A25-ED9D-4C80-A2F4-55734506549D}" destId="{66230993-F26F-4DC8-BAA5-EB2BE955F99F}" srcOrd="3" destOrd="0" presId="urn:microsoft.com/office/officeart/2008/layout/LinedList"/>
    <dgm:cxn modelId="{FA433C1F-777C-CE44-A096-ABCFB2AE08C4}" type="presParOf" srcId="{310C1B9C-671D-4EA3-9BE7-18820495414F}" destId="{85FE595F-87C1-4F30-AA37-A3C230AD2786}" srcOrd="2" destOrd="0" presId="urn:microsoft.com/office/officeart/2008/layout/LinedList"/>
    <dgm:cxn modelId="{B63FDB24-6EC5-FF4B-84F5-CE3140D58D83}" type="presParOf" srcId="{310C1B9C-671D-4EA3-9BE7-18820495414F}" destId="{85715CA8-3092-4413-9DA1-BF6760DED7D5}" srcOrd="3" destOrd="0" presId="urn:microsoft.com/office/officeart/2008/layout/LinedList"/>
    <dgm:cxn modelId="{5510B237-ED6E-E04A-8670-E40558249B66}" type="presParOf" srcId="{85715CA8-3092-4413-9DA1-BF6760DED7D5}" destId="{54871105-2E91-41D6-9072-C6015BE238EE}" srcOrd="0" destOrd="0" presId="urn:microsoft.com/office/officeart/2008/layout/LinedList"/>
    <dgm:cxn modelId="{2678C097-C8DC-294E-A64B-170FA2EBF72B}" type="presParOf" srcId="{85715CA8-3092-4413-9DA1-BF6760DED7D5}" destId="{DFED34EC-4EE3-4EBA-BAB0-3E622FBE5531}" srcOrd="1" destOrd="0" presId="urn:microsoft.com/office/officeart/2008/layout/LinedList"/>
    <dgm:cxn modelId="{F7ACCC13-DE98-0C45-A022-2B25C8553E22}" type="presParOf" srcId="{DFED34EC-4EE3-4EBA-BAB0-3E622FBE5531}" destId="{575CA1BA-4AF3-47E1-A336-07900BDFE05F}" srcOrd="0" destOrd="0" presId="urn:microsoft.com/office/officeart/2008/layout/LinedList"/>
    <dgm:cxn modelId="{A59ECB65-346D-7D49-9FFB-DA8FBC938011}" type="presParOf" srcId="{DFED34EC-4EE3-4EBA-BAB0-3E622FBE5531}" destId="{C3CFAB3D-F3DD-4A84-8F7D-92F32AC2C12C}" srcOrd="1" destOrd="0" presId="urn:microsoft.com/office/officeart/2008/layout/LinedList"/>
    <dgm:cxn modelId="{4E87BEAE-6A48-C743-807F-DFD70A3C4DE6}" type="presParOf" srcId="{C3CFAB3D-F3DD-4A84-8F7D-92F32AC2C12C}" destId="{C5285E0B-BC2A-4DE0-9287-23CD6C5C32EA}" srcOrd="0" destOrd="0" presId="urn:microsoft.com/office/officeart/2008/layout/LinedList"/>
    <dgm:cxn modelId="{3543C26E-6E4F-1040-9913-14BD4A15A738}" type="presParOf" srcId="{C3CFAB3D-F3DD-4A84-8F7D-92F32AC2C12C}" destId="{303D43E7-2CD9-4910-B140-C767125F65D7}" srcOrd="1" destOrd="0" presId="urn:microsoft.com/office/officeart/2008/layout/LinedList"/>
    <dgm:cxn modelId="{9E0551BE-F2D0-1244-965F-A6C6524F9C41}" type="presParOf" srcId="{C3CFAB3D-F3DD-4A84-8F7D-92F32AC2C12C}" destId="{6A990772-B59F-4E20-87C6-78211E335857}" srcOrd="2" destOrd="0" presId="urn:microsoft.com/office/officeart/2008/layout/LinedList"/>
    <dgm:cxn modelId="{E24F3DD0-AE96-7A45-BC3E-2A55E24A40C8}" type="presParOf" srcId="{DFED34EC-4EE3-4EBA-BAB0-3E622FBE5531}" destId="{9F8196B9-E56A-41FE-B0CE-535F36176DBB}" srcOrd="2" destOrd="0" presId="urn:microsoft.com/office/officeart/2008/layout/LinedList"/>
    <dgm:cxn modelId="{710BEAF9-ED22-1349-B72D-E01DEF661C37}" type="presParOf" srcId="{DFED34EC-4EE3-4EBA-BAB0-3E622FBE5531}" destId="{ACDA12F1-66A9-4E6B-9AC3-AE5DAFDABD5F}" srcOrd="3" destOrd="0" presId="urn:microsoft.com/office/officeart/2008/layout/LinedList"/>
    <dgm:cxn modelId="{833C56FB-AF43-E24D-8A4F-1491B7CF4137}" type="presParOf" srcId="{310C1B9C-671D-4EA3-9BE7-18820495414F}" destId="{CF27EE37-1BBE-4A89-A2CE-0FB56AA1C9D6}" srcOrd="4" destOrd="0" presId="urn:microsoft.com/office/officeart/2008/layout/LinedList"/>
    <dgm:cxn modelId="{886A5A86-173F-7F4C-B923-E8D70168F03E}" type="presParOf" srcId="{310C1B9C-671D-4EA3-9BE7-18820495414F}" destId="{95B7D09A-B779-439D-A6F5-B11E9B0A1E13}" srcOrd="5" destOrd="0" presId="urn:microsoft.com/office/officeart/2008/layout/LinedList"/>
    <dgm:cxn modelId="{5E34F8A0-34BF-B744-9A5D-5A2C5806CC29}" type="presParOf" srcId="{95B7D09A-B779-439D-A6F5-B11E9B0A1E13}" destId="{8B202BEC-E07F-4417-A834-C46BF8231A02}" srcOrd="0" destOrd="0" presId="urn:microsoft.com/office/officeart/2008/layout/LinedList"/>
    <dgm:cxn modelId="{D48ECDFC-6D9A-734F-A777-578ED8FC7D29}" type="presParOf" srcId="{95B7D09A-B779-439D-A6F5-B11E9B0A1E13}" destId="{497430AE-8765-4EEE-938F-8C4A878B9A25}" srcOrd="1" destOrd="0" presId="urn:microsoft.com/office/officeart/2008/layout/LinedList"/>
    <dgm:cxn modelId="{0FFF3B86-62C3-AA4A-838D-A2EB43F189D0}" type="presParOf" srcId="{497430AE-8765-4EEE-938F-8C4A878B9A25}" destId="{E0EF6CCB-AFCB-4A2E-810E-CCC40F12DD88}" srcOrd="0" destOrd="0" presId="urn:microsoft.com/office/officeart/2008/layout/LinedList"/>
    <dgm:cxn modelId="{C40825AB-CD7A-C642-9F29-49E1D6DBAC04}" type="presParOf" srcId="{497430AE-8765-4EEE-938F-8C4A878B9A25}" destId="{164243D3-54E1-4BA3-8457-E9152739EB66}" srcOrd="1" destOrd="0" presId="urn:microsoft.com/office/officeart/2008/layout/LinedList"/>
    <dgm:cxn modelId="{1BC72D44-ACBB-574E-9939-88DCEE04A316}" type="presParOf" srcId="{164243D3-54E1-4BA3-8457-E9152739EB66}" destId="{A16BB6DE-5F08-4C16-B58E-7C3FB64FC40D}" srcOrd="0" destOrd="0" presId="urn:microsoft.com/office/officeart/2008/layout/LinedList"/>
    <dgm:cxn modelId="{764B4EE1-1873-D94C-B17D-3AF00A3B9E7C}" type="presParOf" srcId="{164243D3-54E1-4BA3-8457-E9152739EB66}" destId="{53D8C07B-7EC2-4210-B661-01C15A78F74A}" srcOrd="1" destOrd="0" presId="urn:microsoft.com/office/officeart/2008/layout/LinedList"/>
    <dgm:cxn modelId="{3CAEFF01-763C-8B42-A0BB-C297FFFE4A40}" type="presParOf" srcId="{164243D3-54E1-4BA3-8457-E9152739EB66}" destId="{3E4C6700-4B20-41CD-A33E-7B5D5CD5D342}" srcOrd="2" destOrd="0" presId="urn:microsoft.com/office/officeart/2008/layout/LinedList"/>
    <dgm:cxn modelId="{DEBB720D-A7E1-E541-870B-132D4C915B94}" type="presParOf" srcId="{497430AE-8765-4EEE-938F-8C4A878B9A25}" destId="{6E2A8E2F-AB2A-44C5-9728-109F2B451802}" srcOrd="2" destOrd="0" presId="urn:microsoft.com/office/officeart/2008/layout/LinedList"/>
    <dgm:cxn modelId="{8A3809B1-6BE1-8B49-AB05-603BF77E3862}" type="presParOf" srcId="{497430AE-8765-4EEE-938F-8C4A878B9A25}" destId="{B66A74FC-B832-455E-928A-9F4D00102E6C}" srcOrd="3" destOrd="0" presId="urn:microsoft.com/office/officeart/2008/layout/LinedList"/>
    <dgm:cxn modelId="{810ADDE7-9DF3-0141-8F92-E7ACEF577358}" type="presParOf" srcId="{310C1B9C-671D-4EA3-9BE7-18820495414F}" destId="{CB89D89B-F995-4CDC-BAB5-85F6EA555109}" srcOrd="6" destOrd="0" presId="urn:microsoft.com/office/officeart/2008/layout/LinedList"/>
    <dgm:cxn modelId="{A26D8BE9-D468-6740-AC36-C352D6655DA2}" type="presParOf" srcId="{310C1B9C-671D-4EA3-9BE7-18820495414F}" destId="{8111D24E-5ED5-4448-A4E3-4B0F1EC72FF1}" srcOrd="7" destOrd="0" presId="urn:microsoft.com/office/officeart/2008/layout/LinedList"/>
    <dgm:cxn modelId="{C1521320-3A4B-544B-80C2-FEA3D91C1105}" type="presParOf" srcId="{8111D24E-5ED5-4448-A4E3-4B0F1EC72FF1}" destId="{EC240D8C-6258-42B1-A3A3-B8DA5E4331CD}" srcOrd="0" destOrd="0" presId="urn:microsoft.com/office/officeart/2008/layout/LinedList"/>
    <dgm:cxn modelId="{EBDE67FB-9359-144D-B0DA-0FB9B0D634F6}" type="presParOf" srcId="{8111D24E-5ED5-4448-A4E3-4B0F1EC72FF1}" destId="{7D9A123B-1983-46D9-A3D6-1E37369EBD1A}" srcOrd="1" destOrd="0" presId="urn:microsoft.com/office/officeart/2008/layout/LinedList"/>
    <dgm:cxn modelId="{DDEAABF0-E7EC-AC41-85D2-15B13962583C}" type="presParOf" srcId="{7D9A123B-1983-46D9-A3D6-1E37369EBD1A}" destId="{10EBFA62-32A5-4A4C-A4E3-EC564B2F500F}" srcOrd="0" destOrd="0" presId="urn:microsoft.com/office/officeart/2008/layout/LinedList"/>
    <dgm:cxn modelId="{40E2A028-797A-014F-9906-951035A27974}" type="presParOf" srcId="{7D9A123B-1983-46D9-A3D6-1E37369EBD1A}" destId="{F91575D6-02A8-46F7-939B-A3017E8D0976}" srcOrd="1" destOrd="0" presId="urn:microsoft.com/office/officeart/2008/layout/LinedList"/>
    <dgm:cxn modelId="{637B294F-56A1-134E-93DC-BA9392C5A02A}" type="presParOf" srcId="{F91575D6-02A8-46F7-939B-A3017E8D0976}" destId="{721A8B7E-D323-4420-BC0E-CE932B2A9A3B}" srcOrd="0" destOrd="0" presId="urn:microsoft.com/office/officeart/2008/layout/LinedList"/>
    <dgm:cxn modelId="{A2620BF9-B6B8-F141-BF38-67CAC64EDDEA}" type="presParOf" srcId="{F91575D6-02A8-46F7-939B-A3017E8D0976}" destId="{2C6406A4-A350-4D73-B91D-D04F9650A551}" srcOrd="1" destOrd="0" presId="urn:microsoft.com/office/officeart/2008/layout/LinedList"/>
    <dgm:cxn modelId="{920610BE-F485-E842-AA50-0AF5CBF43655}" type="presParOf" srcId="{F91575D6-02A8-46F7-939B-A3017E8D0976}" destId="{A09D0A8E-BB08-4F2B-8E55-B80FA4E3EEA9}" srcOrd="2" destOrd="0" presId="urn:microsoft.com/office/officeart/2008/layout/LinedList"/>
    <dgm:cxn modelId="{C16F2C36-9323-3B4F-AB65-8CAC147F21E8}" type="presParOf" srcId="{7D9A123B-1983-46D9-A3D6-1E37369EBD1A}" destId="{8E2A4BF9-A907-472E-87DE-4580FD4F67EB}" srcOrd="2" destOrd="0" presId="urn:microsoft.com/office/officeart/2008/layout/LinedList"/>
    <dgm:cxn modelId="{EF3B0AE9-2296-3544-B168-2D4A37D278BA}" type="presParOf" srcId="{7D9A123B-1983-46D9-A3D6-1E37369EBD1A}" destId="{758DE309-1011-454D-B0CB-3279CC369667}" srcOrd="3" destOrd="0" presId="urn:microsoft.com/office/officeart/2008/layout/LinedList"/>
    <dgm:cxn modelId="{58F252FF-0803-1C44-ACD2-2357AF9D66BD}" type="presParOf" srcId="{310C1B9C-671D-4EA3-9BE7-18820495414F}" destId="{9626FBB4-98EF-4575-9D8C-B23A6A211E69}" srcOrd="8" destOrd="0" presId="urn:microsoft.com/office/officeart/2008/layout/LinedList"/>
    <dgm:cxn modelId="{A46E1E75-BE00-2342-B57C-404DCA56A5D1}" type="presParOf" srcId="{310C1B9C-671D-4EA3-9BE7-18820495414F}" destId="{FB411BC5-0802-444E-BB36-2349600221E2}" srcOrd="9" destOrd="0" presId="urn:microsoft.com/office/officeart/2008/layout/LinedList"/>
    <dgm:cxn modelId="{10EE71FE-D714-834E-B4AF-6303EA4D0ACD}" type="presParOf" srcId="{FB411BC5-0802-444E-BB36-2349600221E2}" destId="{D552AC28-0E67-4B4A-9A60-E7BE1D7FDC02}" srcOrd="0" destOrd="0" presId="urn:microsoft.com/office/officeart/2008/layout/LinedList"/>
    <dgm:cxn modelId="{1EBD1812-A32B-B344-BD49-F26E4F3075F7}" type="presParOf" srcId="{FB411BC5-0802-444E-BB36-2349600221E2}" destId="{0511A018-548A-4933-AD67-F124713EEB71}" srcOrd="1" destOrd="0" presId="urn:microsoft.com/office/officeart/2008/layout/LinedList"/>
    <dgm:cxn modelId="{A184F2A9-A572-9149-BD71-A6F4C3341432}" type="presParOf" srcId="{0511A018-548A-4933-AD67-F124713EEB71}" destId="{576896D5-7BF5-4733-9E58-5E5110AAD450}" srcOrd="0" destOrd="0" presId="urn:microsoft.com/office/officeart/2008/layout/LinedList"/>
    <dgm:cxn modelId="{989D3097-9BAE-8648-9AD8-B1B567665C7F}" type="presParOf" srcId="{0511A018-548A-4933-AD67-F124713EEB71}" destId="{2BAED99D-AB26-4F31-ACF3-48442B8CE5BC}" srcOrd="1" destOrd="0" presId="urn:microsoft.com/office/officeart/2008/layout/LinedList"/>
    <dgm:cxn modelId="{ABC0CF92-A18A-AA46-98A9-811182C8EA32}" type="presParOf" srcId="{2BAED99D-AB26-4F31-ACF3-48442B8CE5BC}" destId="{60EDE685-F154-4430-A247-2AA425390E3E}" srcOrd="0" destOrd="0" presId="urn:microsoft.com/office/officeart/2008/layout/LinedList"/>
    <dgm:cxn modelId="{ECE3C566-69C6-034F-9DE0-6DD1EF76A9E2}" type="presParOf" srcId="{2BAED99D-AB26-4F31-ACF3-48442B8CE5BC}" destId="{D7AED4A2-B694-4F55-BDB4-043B4613BD51}" srcOrd="1" destOrd="0" presId="urn:microsoft.com/office/officeart/2008/layout/LinedList"/>
    <dgm:cxn modelId="{63740768-6668-C74C-82C8-704FC09E5BDD}" type="presParOf" srcId="{2BAED99D-AB26-4F31-ACF3-48442B8CE5BC}" destId="{C4BCDB2D-2B1C-4F0C-847E-6700C919C93C}" srcOrd="2" destOrd="0" presId="urn:microsoft.com/office/officeart/2008/layout/LinedList"/>
    <dgm:cxn modelId="{D9F74B4C-33DE-7B4F-B3D7-8C6D3ED8F625}" type="presParOf" srcId="{0511A018-548A-4933-AD67-F124713EEB71}" destId="{B57FEE06-3EB2-448A-9EC2-D0AD3B9E2427}" srcOrd="2" destOrd="0" presId="urn:microsoft.com/office/officeart/2008/layout/LinedList"/>
    <dgm:cxn modelId="{1E307DC3-EE9B-6249-A5BF-2885ACC9CA22}" type="presParOf" srcId="{0511A018-548A-4933-AD67-F124713EEB71}" destId="{458303DE-D446-42D3-BD15-621DDBF1AE70}"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9A552F5-1256-45A3-8E61-FAB111240D0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tr-TR"/>
        </a:p>
      </dgm:t>
    </dgm:pt>
    <dgm:pt modelId="{919F8561-16C5-4B5C-B781-51BB5A692C2C}">
      <dgm:prSet phldrT="[Metin]" custT="1"/>
      <dgm:spPr/>
      <dgm:t>
        <a:bodyPr/>
        <a:lstStyle/>
        <a:p>
          <a:r>
            <a:rPr lang="tr-TR" sz="3600" i="1" dirty="0" smtClean="0">
              <a:solidFill>
                <a:srgbClr val="0066FF"/>
              </a:solidFill>
            </a:rPr>
            <a:t>- Örnek Araştırma Alt Projesi</a:t>
          </a:r>
          <a:endParaRPr lang="tr-TR" sz="3600" i="1" dirty="0">
            <a:solidFill>
              <a:srgbClr val="0066FF"/>
            </a:solidFill>
          </a:endParaRPr>
        </a:p>
      </dgm:t>
    </dgm:pt>
    <dgm:pt modelId="{2F38498B-E6A2-4DE0-8055-A4928ECDBB06}" type="parTrans" cxnId="{22A691B5-99A7-469B-9385-3BC0D05AEB95}">
      <dgm:prSet/>
      <dgm:spPr/>
      <dgm:t>
        <a:bodyPr/>
        <a:lstStyle/>
        <a:p>
          <a:endParaRPr lang="tr-TR"/>
        </a:p>
      </dgm:t>
    </dgm:pt>
    <dgm:pt modelId="{3EB18721-7EBD-4D60-A26F-F0D2E4C87B7A}" type="sibTrans" cxnId="{22A691B5-99A7-469B-9385-3BC0D05AEB95}">
      <dgm:prSet/>
      <dgm:spPr/>
      <dgm:t>
        <a:bodyPr/>
        <a:lstStyle/>
        <a:p>
          <a:endParaRPr lang="tr-TR"/>
        </a:p>
      </dgm:t>
    </dgm:pt>
    <dgm:pt modelId="{0994E987-B0D5-4DC4-8068-21CF3931D870}">
      <dgm:prSet phldrT="[Metin]" custT="1"/>
      <dgm:spPr/>
      <dgm:t>
        <a:bodyPr/>
        <a:lstStyle/>
        <a:p>
          <a:r>
            <a:rPr lang="tr-TR" sz="3600" i="1" dirty="0" smtClean="0">
              <a:solidFill>
                <a:srgbClr val="00B050"/>
              </a:solidFill>
            </a:rPr>
            <a:t>- Örnek İnceleme Alt Projesi</a:t>
          </a:r>
          <a:endParaRPr lang="tr-TR" sz="3600" i="1" dirty="0">
            <a:solidFill>
              <a:srgbClr val="00B050"/>
            </a:solidFill>
          </a:endParaRPr>
        </a:p>
      </dgm:t>
    </dgm:pt>
    <dgm:pt modelId="{6C8AF411-BF9F-4703-957C-794E200B091F}" type="parTrans" cxnId="{DF0228FC-D352-4483-8A1F-9CB3E890D4FE}">
      <dgm:prSet/>
      <dgm:spPr/>
      <dgm:t>
        <a:bodyPr/>
        <a:lstStyle/>
        <a:p>
          <a:endParaRPr lang="tr-TR"/>
        </a:p>
      </dgm:t>
    </dgm:pt>
    <dgm:pt modelId="{B10E1105-32FE-4663-BC0D-AF559B575F2D}" type="sibTrans" cxnId="{DF0228FC-D352-4483-8A1F-9CB3E890D4FE}">
      <dgm:prSet/>
      <dgm:spPr/>
      <dgm:t>
        <a:bodyPr/>
        <a:lstStyle/>
        <a:p>
          <a:endParaRPr lang="tr-TR"/>
        </a:p>
      </dgm:t>
    </dgm:pt>
    <dgm:pt modelId="{C7922EFD-76EE-413F-8494-2AAE149F3AFB}">
      <dgm:prSet phldrT="[Metin]" custT="1"/>
      <dgm:spPr/>
      <dgm:t>
        <a:bodyPr/>
        <a:lstStyle/>
        <a:p>
          <a:r>
            <a:rPr lang="tr-TR" sz="3600" i="1" dirty="0" smtClean="0">
              <a:solidFill>
                <a:srgbClr val="FF0000"/>
              </a:solidFill>
            </a:rPr>
            <a:t>- Örnek Tasarım Alt Projesi</a:t>
          </a:r>
          <a:endParaRPr lang="tr-TR" sz="3600" i="1" dirty="0">
            <a:solidFill>
              <a:srgbClr val="FF0000"/>
            </a:solidFill>
          </a:endParaRPr>
        </a:p>
      </dgm:t>
    </dgm:pt>
    <dgm:pt modelId="{2CD59EA7-6C79-419B-B6C5-7419202CAE29}" type="parTrans" cxnId="{1CC29C5F-F4EE-441A-AB54-CD6E0BE593EB}">
      <dgm:prSet/>
      <dgm:spPr/>
      <dgm:t>
        <a:bodyPr/>
        <a:lstStyle/>
        <a:p>
          <a:endParaRPr lang="tr-TR"/>
        </a:p>
      </dgm:t>
    </dgm:pt>
    <dgm:pt modelId="{13468272-AE19-47A0-B473-70476E05EE68}" type="sibTrans" cxnId="{1CC29C5F-F4EE-441A-AB54-CD6E0BE593EB}">
      <dgm:prSet/>
      <dgm:spPr/>
      <dgm:t>
        <a:bodyPr/>
        <a:lstStyle/>
        <a:p>
          <a:endParaRPr lang="tr-TR"/>
        </a:p>
      </dgm:t>
    </dgm:pt>
    <dgm:pt modelId="{34C9B672-F15A-4D9B-BBCC-6EC7A933BC76}" type="pres">
      <dgm:prSet presAssocID="{D9A552F5-1256-45A3-8E61-FAB111240D02}" presName="vert0" presStyleCnt="0">
        <dgm:presLayoutVars>
          <dgm:dir/>
          <dgm:animOne val="branch"/>
          <dgm:animLvl val="lvl"/>
        </dgm:presLayoutVars>
      </dgm:prSet>
      <dgm:spPr/>
      <dgm:t>
        <a:bodyPr/>
        <a:lstStyle/>
        <a:p>
          <a:endParaRPr lang="tr-TR"/>
        </a:p>
      </dgm:t>
    </dgm:pt>
    <dgm:pt modelId="{723B1954-6710-49A7-912C-B8F504A7CE78}" type="pres">
      <dgm:prSet presAssocID="{919F8561-16C5-4B5C-B781-51BB5A692C2C}" presName="thickLine" presStyleLbl="alignNode1" presStyleIdx="0" presStyleCnt="3"/>
      <dgm:spPr/>
    </dgm:pt>
    <dgm:pt modelId="{297E551C-5AE3-4A0D-954A-6DBBAE9742CC}" type="pres">
      <dgm:prSet presAssocID="{919F8561-16C5-4B5C-B781-51BB5A692C2C}" presName="horz1" presStyleCnt="0"/>
      <dgm:spPr/>
    </dgm:pt>
    <dgm:pt modelId="{3EBAFF55-6D77-46F9-8B3C-E7990E63F751}" type="pres">
      <dgm:prSet presAssocID="{919F8561-16C5-4B5C-B781-51BB5A692C2C}" presName="tx1" presStyleLbl="revTx" presStyleIdx="0" presStyleCnt="3" custLinFactNeighborX="-152" custLinFactNeighborY="-147"/>
      <dgm:spPr/>
      <dgm:t>
        <a:bodyPr/>
        <a:lstStyle/>
        <a:p>
          <a:endParaRPr lang="tr-TR"/>
        </a:p>
      </dgm:t>
    </dgm:pt>
    <dgm:pt modelId="{E09EC2E6-09BF-4DEF-87B8-8BAA1155A640}" type="pres">
      <dgm:prSet presAssocID="{919F8561-16C5-4B5C-B781-51BB5A692C2C}" presName="vert1" presStyleCnt="0"/>
      <dgm:spPr/>
    </dgm:pt>
    <dgm:pt modelId="{C1DAAFF0-49A8-40D1-AEDE-C49E251A27F8}" type="pres">
      <dgm:prSet presAssocID="{C7922EFD-76EE-413F-8494-2AAE149F3AFB}" presName="thickLine" presStyleLbl="alignNode1" presStyleIdx="1" presStyleCnt="3"/>
      <dgm:spPr/>
    </dgm:pt>
    <dgm:pt modelId="{BE664801-9BCB-468D-AB72-45777F42BDDC}" type="pres">
      <dgm:prSet presAssocID="{C7922EFD-76EE-413F-8494-2AAE149F3AFB}" presName="horz1" presStyleCnt="0"/>
      <dgm:spPr/>
    </dgm:pt>
    <dgm:pt modelId="{9E4D1E88-5230-404D-8208-66B5959530FE}" type="pres">
      <dgm:prSet presAssocID="{C7922EFD-76EE-413F-8494-2AAE149F3AFB}" presName="tx1" presStyleLbl="revTx" presStyleIdx="1" presStyleCnt="3"/>
      <dgm:spPr/>
      <dgm:t>
        <a:bodyPr/>
        <a:lstStyle/>
        <a:p>
          <a:endParaRPr lang="tr-TR"/>
        </a:p>
      </dgm:t>
    </dgm:pt>
    <dgm:pt modelId="{9FD68973-5F26-4B4A-A825-F9EF9A2C127B}" type="pres">
      <dgm:prSet presAssocID="{C7922EFD-76EE-413F-8494-2AAE149F3AFB}" presName="vert1" presStyleCnt="0"/>
      <dgm:spPr/>
    </dgm:pt>
    <dgm:pt modelId="{1C1A53B8-7FC2-4237-9EDE-CCAD455CB067}" type="pres">
      <dgm:prSet presAssocID="{0994E987-B0D5-4DC4-8068-21CF3931D870}" presName="thickLine" presStyleLbl="alignNode1" presStyleIdx="2" presStyleCnt="3"/>
      <dgm:spPr/>
    </dgm:pt>
    <dgm:pt modelId="{38D7158C-FFE9-4863-A1E8-73227CB8CE27}" type="pres">
      <dgm:prSet presAssocID="{0994E987-B0D5-4DC4-8068-21CF3931D870}" presName="horz1" presStyleCnt="0"/>
      <dgm:spPr/>
    </dgm:pt>
    <dgm:pt modelId="{2E99DBA7-5A65-4F95-82AB-87D6940E60CE}" type="pres">
      <dgm:prSet presAssocID="{0994E987-B0D5-4DC4-8068-21CF3931D870}" presName="tx1" presStyleLbl="revTx" presStyleIdx="2" presStyleCnt="3"/>
      <dgm:spPr/>
      <dgm:t>
        <a:bodyPr/>
        <a:lstStyle/>
        <a:p>
          <a:endParaRPr lang="tr-TR"/>
        </a:p>
      </dgm:t>
    </dgm:pt>
    <dgm:pt modelId="{109698DD-8310-4059-BFF5-10DE75570603}" type="pres">
      <dgm:prSet presAssocID="{0994E987-B0D5-4DC4-8068-21CF3931D870}" presName="vert1" presStyleCnt="0"/>
      <dgm:spPr/>
    </dgm:pt>
  </dgm:ptLst>
  <dgm:cxnLst>
    <dgm:cxn modelId="{C49FEA6E-B119-4172-80D2-0869F30CA7EE}" type="presOf" srcId="{C7922EFD-76EE-413F-8494-2AAE149F3AFB}" destId="{9E4D1E88-5230-404D-8208-66B5959530FE}" srcOrd="0" destOrd="0" presId="urn:microsoft.com/office/officeart/2008/layout/LinedList"/>
    <dgm:cxn modelId="{BBEDD274-7E62-411E-8322-32F4E800E7FF}" type="presOf" srcId="{D9A552F5-1256-45A3-8E61-FAB111240D02}" destId="{34C9B672-F15A-4D9B-BBCC-6EC7A933BC76}" srcOrd="0" destOrd="0" presId="urn:microsoft.com/office/officeart/2008/layout/LinedList"/>
    <dgm:cxn modelId="{D812B33D-7D49-47AC-B832-B25782471311}" type="presOf" srcId="{0994E987-B0D5-4DC4-8068-21CF3931D870}" destId="{2E99DBA7-5A65-4F95-82AB-87D6940E60CE}" srcOrd="0" destOrd="0" presId="urn:microsoft.com/office/officeart/2008/layout/LinedList"/>
    <dgm:cxn modelId="{22A691B5-99A7-469B-9385-3BC0D05AEB95}" srcId="{D9A552F5-1256-45A3-8E61-FAB111240D02}" destId="{919F8561-16C5-4B5C-B781-51BB5A692C2C}" srcOrd="0" destOrd="0" parTransId="{2F38498B-E6A2-4DE0-8055-A4928ECDBB06}" sibTransId="{3EB18721-7EBD-4D60-A26F-F0D2E4C87B7A}"/>
    <dgm:cxn modelId="{DF0228FC-D352-4483-8A1F-9CB3E890D4FE}" srcId="{D9A552F5-1256-45A3-8E61-FAB111240D02}" destId="{0994E987-B0D5-4DC4-8068-21CF3931D870}" srcOrd="2" destOrd="0" parTransId="{6C8AF411-BF9F-4703-957C-794E200B091F}" sibTransId="{B10E1105-32FE-4663-BC0D-AF559B575F2D}"/>
    <dgm:cxn modelId="{1CC29C5F-F4EE-441A-AB54-CD6E0BE593EB}" srcId="{D9A552F5-1256-45A3-8E61-FAB111240D02}" destId="{C7922EFD-76EE-413F-8494-2AAE149F3AFB}" srcOrd="1" destOrd="0" parTransId="{2CD59EA7-6C79-419B-B6C5-7419202CAE29}" sibTransId="{13468272-AE19-47A0-B473-70476E05EE68}"/>
    <dgm:cxn modelId="{D5F1B2C0-901E-4C6E-9A4D-5C56BF11D894}" type="presOf" srcId="{919F8561-16C5-4B5C-B781-51BB5A692C2C}" destId="{3EBAFF55-6D77-46F9-8B3C-E7990E63F751}" srcOrd="0" destOrd="0" presId="urn:microsoft.com/office/officeart/2008/layout/LinedList"/>
    <dgm:cxn modelId="{DA1ABD43-0A49-41AA-8EBC-B30A750A5E63}" type="presParOf" srcId="{34C9B672-F15A-4D9B-BBCC-6EC7A933BC76}" destId="{723B1954-6710-49A7-912C-B8F504A7CE78}" srcOrd="0" destOrd="0" presId="urn:microsoft.com/office/officeart/2008/layout/LinedList"/>
    <dgm:cxn modelId="{8F128D41-C6BE-418C-B9A5-38552D2B726C}" type="presParOf" srcId="{34C9B672-F15A-4D9B-BBCC-6EC7A933BC76}" destId="{297E551C-5AE3-4A0D-954A-6DBBAE9742CC}" srcOrd="1" destOrd="0" presId="urn:microsoft.com/office/officeart/2008/layout/LinedList"/>
    <dgm:cxn modelId="{9D03B83C-E7EF-49D0-A527-9BFAF017BDBF}" type="presParOf" srcId="{297E551C-5AE3-4A0D-954A-6DBBAE9742CC}" destId="{3EBAFF55-6D77-46F9-8B3C-E7990E63F751}" srcOrd="0" destOrd="0" presId="urn:microsoft.com/office/officeart/2008/layout/LinedList"/>
    <dgm:cxn modelId="{A1960033-716B-411A-91B5-6ED2256CE904}" type="presParOf" srcId="{297E551C-5AE3-4A0D-954A-6DBBAE9742CC}" destId="{E09EC2E6-09BF-4DEF-87B8-8BAA1155A640}" srcOrd="1" destOrd="0" presId="urn:microsoft.com/office/officeart/2008/layout/LinedList"/>
    <dgm:cxn modelId="{BEA40D41-AF04-4758-94EB-4AC14105228E}" type="presParOf" srcId="{34C9B672-F15A-4D9B-BBCC-6EC7A933BC76}" destId="{C1DAAFF0-49A8-40D1-AEDE-C49E251A27F8}" srcOrd="2" destOrd="0" presId="urn:microsoft.com/office/officeart/2008/layout/LinedList"/>
    <dgm:cxn modelId="{6D98F236-52B0-4AB3-8527-B99132B3D651}" type="presParOf" srcId="{34C9B672-F15A-4D9B-BBCC-6EC7A933BC76}" destId="{BE664801-9BCB-468D-AB72-45777F42BDDC}" srcOrd="3" destOrd="0" presId="urn:microsoft.com/office/officeart/2008/layout/LinedList"/>
    <dgm:cxn modelId="{EBE36BC2-9298-4B06-B326-0B12BB025C0E}" type="presParOf" srcId="{BE664801-9BCB-468D-AB72-45777F42BDDC}" destId="{9E4D1E88-5230-404D-8208-66B5959530FE}" srcOrd="0" destOrd="0" presId="urn:microsoft.com/office/officeart/2008/layout/LinedList"/>
    <dgm:cxn modelId="{85D8F221-2D05-4521-9042-40907E9E3B0C}" type="presParOf" srcId="{BE664801-9BCB-468D-AB72-45777F42BDDC}" destId="{9FD68973-5F26-4B4A-A825-F9EF9A2C127B}" srcOrd="1" destOrd="0" presId="urn:microsoft.com/office/officeart/2008/layout/LinedList"/>
    <dgm:cxn modelId="{B285E637-D019-4710-8A1B-29C7783A88AC}" type="presParOf" srcId="{34C9B672-F15A-4D9B-BBCC-6EC7A933BC76}" destId="{1C1A53B8-7FC2-4237-9EDE-CCAD455CB067}" srcOrd="4" destOrd="0" presId="urn:microsoft.com/office/officeart/2008/layout/LinedList"/>
    <dgm:cxn modelId="{5BCB8951-8CD3-465A-950C-B99EEB08EA4E}" type="presParOf" srcId="{34C9B672-F15A-4D9B-BBCC-6EC7A933BC76}" destId="{38D7158C-FFE9-4863-A1E8-73227CB8CE27}" srcOrd="5" destOrd="0" presId="urn:microsoft.com/office/officeart/2008/layout/LinedList"/>
    <dgm:cxn modelId="{91CE3B86-964C-4628-9ECF-86E67F19B273}" type="presParOf" srcId="{38D7158C-FFE9-4863-A1E8-73227CB8CE27}" destId="{2E99DBA7-5A65-4F95-82AB-87D6940E60CE}" srcOrd="0" destOrd="0" presId="urn:microsoft.com/office/officeart/2008/layout/LinedList"/>
    <dgm:cxn modelId="{905FDB08-C53E-412E-9ECA-5D86DE8B5A42}" type="presParOf" srcId="{38D7158C-FFE9-4863-A1E8-73227CB8CE27}" destId="{109698DD-8310-4059-BFF5-10DE75570603}"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993B4BF-FF8D-43D1-81C6-B9CCE434E7D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tr-TR"/>
        </a:p>
      </dgm:t>
    </dgm:pt>
    <dgm:pt modelId="{66CC29CE-344C-4407-A9EA-CF335E251279}">
      <dgm:prSet phldrT="[Metin]" custT="1"/>
      <dgm:spPr/>
      <dgm:t>
        <a:bodyPr/>
        <a:lstStyle/>
        <a:p>
          <a:pPr algn="just"/>
          <a:r>
            <a:rPr lang="tr-TR" sz="1600" dirty="0" smtClean="0">
              <a:solidFill>
                <a:srgbClr val="0066FF"/>
              </a:solidFill>
            </a:rPr>
            <a:t>1- Ali, yumurta kolilerini toplamış ve mutfak robotunda çekerek toz haline getirmiştir.</a:t>
          </a:r>
          <a:endParaRPr lang="tr-TR" sz="1600" dirty="0">
            <a:solidFill>
              <a:srgbClr val="0066FF"/>
            </a:solidFill>
          </a:endParaRPr>
        </a:p>
      </dgm:t>
    </dgm:pt>
    <dgm:pt modelId="{5DA1E9DB-E336-463A-8881-21C7D7700CA2}" type="parTrans" cxnId="{4EC1C0FA-A599-4FCA-A77F-1197E424291D}">
      <dgm:prSet/>
      <dgm:spPr/>
      <dgm:t>
        <a:bodyPr/>
        <a:lstStyle/>
        <a:p>
          <a:endParaRPr lang="tr-TR" sz="1200"/>
        </a:p>
      </dgm:t>
    </dgm:pt>
    <dgm:pt modelId="{7BF0B186-EE12-4503-AA5D-EEF90BAB1CD2}" type="sibTrans" cxnId="{4EC1C0FA-A599-4FCA-A77F-1197E424291D}">
      <dgm:prSet/>
      <dgm:spPr/>
      <dgm:t>
        <a:bodyPr/>
        <a:lstStyle/>
        <a:p>
          <a:endParaRPr lang="tr-TR" sz="1200"/>
        </a:p>
      </dgm:t>
    </dgm:pt>
    <dgm:pt modelId="{76FFEBCF-8AE1-419D-BBCD-B0E1892D180A}">
      <dgm:prSet phldrT="[Metin]" custT="1"/>
      <dgm:spPr/>
      <dgm:t>
        <a:bodyPr/>
        <a:lstStyle/>
        <a:p>
          <a:pPr algn="just"/>
          <a:r>
            <a:rPr lang="tr-TR" sz="1600" dirty="0" smtClean="0">
              <a:solidFill>
                <a:srgbClr val="FF0000"/>
              </a:solidFill>
            </a:rPr>
            <a:t>2- Üç adet özdeş saksı alarak tabanlarının ortasından delik açmış ve bu deliklere drenaj hortumları yerleştirmiştir.</a:t>
          </a:r>
          <a:endParaRPr lang="tr-TR" sz="1600" dirty="0">
            <a:solidFill>
              <a:srgbClr val="FF0000"/>
            </a:solidFill>
          </a:endParaRPr>
        </a:p>
      </dgm:t>
    </dgm:pt>
    <dgm:pt modelId="{FC1C680C-608C-4E5B-BF94-87A9EB7E7D3F}" type="parTrans" cxnId="{796ACD7C-77A6-4874-B3E4-23366BF82926}">
      <dgm:prSet/>
      <dgm:spPr/>
      <dgm:t>
        <a:bodyPr/>
        <a:lstStyle/>
        <a:p>
          <a:endParaRPr lang="tr-TR" sz="1200"/>
        </a:p>
      </dgm:t>
    </dgm:pt>
    <dgm:pt modelId="{02F2111B-525F-4855-8360-FD99064DADFC}" type="sibTrans" cxnId="{796ACD7C-77A6-4874-B3E4-23366BF82926}">
      <dgm:prSet/>
      <dgm:spPr/>
      <dgm:t>
        <a:bodyPr/>
        <a:lstStyle/>
        <a:p>
          <a:endParaRPr lang="tr-TR" sz="1200"/>
        </a:p>
      </dgm:t>
    </dgm:pt>
    <dgm:pt modelId="{4CE7CF3C-2895-43ED-BAAF-38C48A493A24}">
      <dgm:prSet phldrT="[Metin]" custT="1"/>
      <dgm:spPr/>
      <dgm:t>
        <a:bodyPr/>
        <a:lstStyle/>
        <a:p>
          <a:pPr algn="just"/>
          <a:r>
            <a:rPr lang="tr-TR" sz="1600" dirty="0" smtClean="0">
              <a:solidFill>
                <a:srgbClr val="0066FF"/>
              </a:solidFill>
            </a:rPr>
            <a:t>3- Saksıların tabanına süzgeç kağıdı koyarak; Kontrol grubu saksısına 1000 g toprak, Deney grubu-1 saksına 955 g toprak, 45 g yumurta kolisi tozu Deney grubu- 2 saksısına 910 g toprak ve 90 g yumurta kolisi tozu eklemiştir.</a:t>
          </a:r>
          <a:endParaRPr lang="tr-TR" sz="1600" dirty="0">
            <a:solidFill>
              <a:srgbClr val="0066FF"/>
            </a:solidFill>
          </a:endParaRPr>
        </a:p>
      </dgm:t>
    </dgm:pt>
    <dgm:pt modelId="{302B2CD1-814B-4167-8ACC-C3E82380B165}" type="parTrans" cxnId="{9EB1325A-1D67-4FA9-ACF2-26C94D0DE5B8}">
      <dgm:prSet/>
      <dgm:spPr/>
      <dgm:t>
        <a:bodyPr/>
        <a:lstStyle/>
        <a:p>
          <a:endParaRPr lang="tr-TR" sz="1200"/>
        </a:p>
      </dgm:t>
    </dgm:pt>
    <dgm:pt modelId="{197B812A-0720-4D40-B5AC-A1CE0D792C4A}" type="sibTrans" cxnId="{9EB1325A-1D67-4FA9-ACF2-26C94D0DE5B8}">
      <dgm:prSet/>
      <dgm:spPr/>
      <dgm:t>
        <a:bodyPr/>
        <a:lstStyle/>
        <a:p>
          <a:endParaRPr lang="tr-TR" sz="1200"/>
        </a:p>
      </dgm:t>
    </dgm:pt>
    <dgm:pt modelId="{8F13B585-A9D0-4545-9345-059F7582C803}">
      <dgm:prSet custT="1"/>
      <dgm:spPr/>
      <dgm:t>
        <a:bodyPr/>
        <a:lstStyle/>
        <a:p>
          <a:pPr algn="just"/>
          <a:r>
            <a:rPr lang="tr-TR" sz="1600" dirty="0" smtClean="0">
              <a:solidFill>
                <a:srgbClr val="FF0000"/>
              </a:solidFill>
            </a:rPr>
            <a:t>4- Saksıların her birine aynı büyüklükte 10’ar adet fasulye tohumu ekmiştir.</a:t>
          </a:r>
          <a:endParaRPr lang="tr-TR" sz="1600" dirty="0">
            <a:solidFill>
              <a:srgbClr val="FF0000"/>
            </a:solidFill>
          </a:endParaRPr>
        </a:p>
      </dgm:t>
    </dgm:pt>
    <dgm:pt modelId="{F78A1F60-8429-4586-A2AB-3F7598367A40}" type="parTrans" cxnId="{3D62934C-8CAC-450B-AFC5-FCFCEA3BF91B}">
      <dgm:prSet/>
      <dgm:spPr/>
      <dgm:t>
        <a:bodyPr/>
        <a:lstStyle/>
        <a:p>
          <a:endParaRPr lang="tr-TR" sz="1200"/>
        </a:p>
      </dgm:t>
    </dgm:pt>
    <dgm:pt modelId="{441386DC-07EC-4BE9-B4D7-B451CC7F95BC}" type="sibTrans" cxnId="{3D62934C-8CAC-450B-AFC5-FCFCEA3BF91B}">
      <dgm:prSet/>
      <dgm:spPr/>
      <dgm:t>
        <a:bodyPr/>
        <a:lstStyle/>
        <a:p>
          <a:endParaRPr lang="tr-TR" sz="1200"/>
        </a:p>
      </dgm:t>
    </dgm:pt>
    <dgm:pt modelId="{8C05064D-C3F7-420F-BCB8-FBC0C4DDEA9A}">
      <dgm:prSet custT="1"/>
      <dgm:spPr/>
      <dgm:t>
        <a:bodyPr/>
        <a:lstStyle/>
        <a:p>
          <a:pPr algn="just"/>
          <a:r>
            <a:rPr lang="tr-TR" sz="1600" dirty="0" smtClean="0">
              <a:solidFill>
                <a:srgbClr val="0066FF"/>
              </a:solidFill>
            </a:rPr>
            <a:t>5- Saksıların altına beherler koyarak beherlerin ağzını </a:t>
          </a:r>
          <a:r>
            <a:rPr lang="tr-TR" sz="1600" dirty="0" err="1" smtClean="0">
              <a:solidFill>
                <a:srgbClr val="0066FF"/>
              </a:solidFill>
            </a:rPr>
            <a:t>streç</a:t>
          </a:r>
          <a:r>
            <a:rPr lang="tr-TR" sz="1600" dirty="0" smtClean="0">
              <a:solidFill>
                <a:srgbClr val="0066FF"/>
              </a:solidFill>
            </a:rPr>
            <a:t> film ile kapatmıştır.</a:t>
          </a:r>
          <a:endParaRPr lang="tr-TR" sz="1600" dirty="0">
            <a:solidFill>
              <a:srgbClr val="0066FF"/>
            </a:solidFill>
          </a:endParaRPr>
        </a:p>
      </dgm:t>
    </dgm:pt>
    <dgm:pt modelId="{1B2189B8-C3F8-4C71-8C06-FA86134A5EC6}" type="parTrans" cxnId="{A12A2F16-46D4-4C46-A7E4-9B30389F5DD4}">
      <dgm:prSet/>
      <dgm:spPr/>
      <dgm:t>
        <a:bodyPr/>
        <a:lstStyle/>
        <a:p>
          <a:endParaRPr lang="tr-TR" sz="1200"/>
        </a:p>
      </dgm:t>
    </dgm:pt>
    <dgm:pt modelId="{0D6AC0E4-039F-43BB-B867-DCC3601D5072}" type="sibTrans" cxnId="{A12A2F16-46D4-4C46-A7E4-9B30389F5DD4}">
      <dgm:prSet/>
      <dgm:spPr/>
      <dgm:t>
        <a:bodyPr/>
        <a:lstStyle/>
        <a:p>
          <a:endParaRPr lang="tr-TR" sz="1200"/>
        </a:p>
      </dgm:t>
    </dgm:pt>
    <dgm:pt modelId="{12ABF1E4-2D6A-4FBA-8187-5BEC1568346A}">
      <dgm:prSet custT="1"/>
      <dgm:spPr/>
      <dgm:t>
        <a:bodyPr/>
        <a:lstStyle/>
        <a:p>
          <a:pPr algn="just"/>
          <a:r>
            <a:rPr lang="tr-TR" sz="1600" dirty="0" smtClean="0">
              <a:solidFill>
                <a:srgbClr val="FF0000"/>
              </a:solidFill>
            </a:rPr>
            <a:t>6- İlk gün saksılara 600 ml su eklemiş, daha sonra 1 hafta aralıklarla 3 hafta boyunca 100 ml su eklemiştir.</a:t>
          </a:r>
        </a:p>
        <a:p>
          <a:pPr algn="just"/>
          <a:endParaRPr lang="tr-TR" sz="1600" dirty="0" smtClean="0">
            <a:solidFill>
              <a:srgbClr val="FF0000"/>
            </a:solidFill>
          </a:endParaRPr>
        </a:p>
        <a:p>
          <a:pPr algn="just"/>
          <a:endParaRPr lang="tr-TR" sz="1600" dirty="0">
            <a:solidFill>
              <a:srgbClr val="FF0000"/>
            </a:solidFill>
          </a:endParaRPr>
        </a:p>
      </dgm:t>
    </dgm:pt>
    <dgm:pt modelId="{E8C1937F-8260-4A2E-861F-F1BDD76DC066}" type="parTrans" cxnId="{BC621775-C027-46A6-84D4-7B6D61AF550F}">
      <dgm:prSet/>
      <dgm:spPr/>
      <dgm:t>
        <a:bodyPr/>
        <a:lstStyle/>
        <a:p>
          <a:endParaRPr lang="tr-TR" sz="1200"/>
        </a:p>
      </dgm:t>
    </dgm:pt>
    <dgm:pt modelId="{A1CCFFA9-DA87-4E7A-AC07-10BE21F62D26}" type="sibTrans" cxnId="{BC621775-C027-46A6-84D4-7B6D61AF550F}">
      <dgm:prSet/>
      <dgm:spPr/>
      <dgm:t>
        <a:bodyPr/>
        <a:lstStyle/>
        <a:p>
          <a:endParaRPr lang="tr-TR" sz="1200"/>
        </a:p>
      </dgm:t>
    </dgm:pt>
    <dgm:pt modelId="{8CCD1A8C-4B08-418A-8A56-E946AD7AD644}">
      <dgm:prSet custT="1"/>
      <dgm:spPr/>
      <dgm:t>
        <a:bodyPr/>
        <a:lstStyle/>
        <a:p>
          <a:pPr algn="just"/>
          <a:r>
            <a:rPr lang="tr-TR" sz="1600" dirty="0" smtClean="0">
              <a:solidFill>
                <a:srgbClr val="0066FF"/>
              </a:solidFill>
            </a:rPr>
            <a:t>7- Çimlenmeler tamamlanıp bitki büyümeleri durmaya başladıktan sonra (3 haftanın sonunda) 1 hafta boyunca her gün saksılara 200 ml su eklemiş ve beherlerde biriken suların miktarlarını ölçmüştür (Suları dereceli silindirlere dökerek ölçümler yapmıştır).</a:t>
          </a:r>
          <a:endParaRPr lang="tr-TR" sz="1600" dirty="0">
            <a:solidFill>
              <a:srgbClr val="0066FF"/>
            </a:solidFill>
          </a:endParaRPr>
        </a:p>
      </dgm:t>
    </dgm:pt>
    <dgm:pt modelId="{B16C447C-D52E-4581-9D8B-40345954D3DE}" type="parTrans" cxnId="{C26B6A0C-D0A1-4E19-9744-CE72350B186B}">
      <dgm:prSet/>
      <dgm:spPr/>
      <dgm:t>
        <a:bodyPr/>
        <a:lstStyle/>
        <a:p>
          <a:endParaRPr lang="tr-TR" sz="1200"/>
        </a:p>
      </dgm:t>
    </dgm:pt>
    <dgm:pt modelId="{C798EFCB-9608-41D8-9DAF-6D2C1A04DB37}" type="sibTrans" cxnId="{C26B6A0C-D0A1-4E19-9744-CE72350B186B}">
      <dgm:prSet/>
      <dgm:spPr/>
      <dgm:t>
        <a:bodyPr/>
        <a:lstStyle/>
        <a:p>
          <a:endParaRPr lang="tr-TR" sz="1200"/>
        </a:p>
      </dgm:t>
    </dgm:pt>
    <dgm:pt modelId="{E4C8CE79-CD20-470D-BFEC-8C1B74BE4F20}">
      <dgm:prSet custT="1"/>
      <dgm:spPr/>
      <dgm:t>
        <a:bodyPr/>
        <a:lstStyle/>
        <a:p>
          <a:pPr algn="just"/>
          <a:r>
            <a:rPr lang="tr-TR" sz="1600" dirty="0" smtClean="0">
              <a:solidFill>
                <a:srgbClr val="FF0000"/>
              </a:solidFill>
            </a:rPr>
            <a:t>8- Çimlenme sayıları, bitki boyları ve saksıların sıcaklıkları da düzenli aralıklarla kontrol ederek kaydetmiştir.</a:t>
          </a:r>
          <a:endParaRPr lang="tr-TR" sz="1600" dirty="0">
            <a:solidFill>
              <a:srgbClr val="FF0000"/>
            </a:solidFill>
          </a:endParaRPr>
        </a:p>
      </dgm:t>
    </dgm:pt>
    <dgm:pt modelId="{A872CFC0-794C-4714-95E3-D8A14B2482DE}" type="parTrans" cxnId="{B4450C42-4CE5-4BA8-B9C9-8663A790461C}">
      <dgm:prSet/>
      <dgm:spPr/>
      <dgm:t>
        <a:bodyPr/>
        <a:lstStyle/>
        <a:p>
          <a:endParaRPr lang="tr-TR" sz="1200"/>
        </a:p>
      </dgm:t>
    </dgm:pt>
    <dgm:pt modelId="{9B072D6D-F154-43F2-9B05-33443B2AB9B2}" type="sibTrans" cxnId="{B4450C42-4CE5-4BA8-B9C9-8663A790461C}">
      <dgm:prSet/>
      <dgm:spPr/>
      <dgm:t>
        <a:bodyPr/>
        <a:lstStyle/>
        <a:p>
          <a:endParaRPr lang="tr-TR" sz="1200"/>
        </a:p>
      </dgm:t>
    </dgm:pt>
    <dgm:pt modelId="{DB4FFAE2-0013-4BF9-B162-21705D662898}">
      <dgm:prSet custT="1"/>
      <dgm:spPr/>
      <dgm:t>
        <a:bodyPr/>
        <a:lstStyle/>
        <a:p>
          <a:endParaRPr lang="tr-TR" sz="1200" dirty="0"/>
        </a:p>
      </dgm:t>
    </dgm:pt>
    <dgm:pt modelId="{B20D3C6F-D66E-40C0-A03F-1D34B502AB7D}" type="parTrans" cxnId="{546C910C-2BEE-419C-838A-AF3791A95E6E}">
      <dgm:prSet/>
      <dgm:spPr/>
      <dgm:t>
        <a:bodyPr/>
        <a:lstStyle/>
        <a:p>
          <a:endParaRPr lang="tr-TR" sz="1200"/>
        </a:p>
      </dgm:t>
    </dgm:pt>
    <dgm:pt modelId="{3117370B-ED00-4F31-B42B-B92A0E0D234C}" type="sibTrans" cxnId="{546C910C-2BEE-419C-838A-AF3791A95E6E}">
      <dgm:prSet/>
      <dgm:spPr/>
      <dgm:t>
        <a:bodyPr/>
        <a:lstStyle/>
        <a:p>
          <a:endParaRPr lang="tr-TR" sz="1200"/>
        </a:p>
      </dgm:t>
    </dgm:pt>
    <dgm:pt modelId="{1734A253-E8EB-4A73-A794-8812DA833CE1}" type="pres">
      <dgm:prSet presAssocID="{B993B4BF-FF8D-43D1-81C6-B9CCE434E7D0}" presName="vert0" presStyleCnt="0">
        <dgm:presLayoutVars>
          <dgm:dir/>
          <dgm:animOne val="branch"/>
          <dgm:animLvl val="lvl"/>
        </dgm:presLayoutVars>
      </dgm:prSet>
      <dgm:spPr/>
      <dgm:t>
        <a:bodyPr/>
        <a:lstStyle/>
        <a:p>
          <a:endParaRPr lang="tr-TR"/>
        </a:p>
      </dgm:t>
    </dgm:pt>
    <dgm:pt modelId="{48B2F152-9287-4CAE-AB6F-2452B2B668E1}" type="pres">
      <dgm:prSet presAssocID="{66CC29CE-344C-4407-A9EA-CF335E251279}" presName="thickLine" presStyleLbl="alignNode1" presStyleIdx="0" presStyleCnt="9"/>
      <dgm:spPr/>
    </dgm:pt>
    <dgm:pt modelId="{E628F6D6-2F91-45A4-A9CE-AAA19EF22BBE}" type="pres">
      <dgm:prSet presAssocID="{66CC29CE-344C-4407-A9EA-CF335E251279}" presName="horz1" presStyleCnt="0"/>
      <dgm:spPr/>
    </dgm:pt>
    <dgm:pt modelId="{34A136D7-10D0-45D4-84D6-28299F8339F0}" type="pres">
      <dgm:prSet presAssocID="{66CC29CE-344C-4407-A9EA-CF335E251279}" presName="tx1" presStyleLbl="revTx" presStyleIdx="0" presStyleCnt="9" custScaleX="500000"/>
      <dgm:spPr/>
      <dgm:t>
        <a:bodyPr/>
        <a:lstStyle/>
        <a:p>
          <a:endParaRPr lang="tr-TR"/>
        </a:p>
      </dgm:t>
    </dgm:pt>
    <dgm:pt modelId="{77608D33-9168-4E93-98D4-778204DF9CA8}" type="pres">
      <dgm:prSet presAssocID="{66CC29CE-344C-4407-A9EA-CF335E251279}" presName="vert1" presStyleCnt="0"/>
      <dgm:spPr/>
    </dgm:pt>
    <dgm:pt modelId="{F4D1B789-E288-401E-B6F4-19AD1234C7EE}" type="pres">
      <dgm:prSet presAssocID="{76FFEBCF-8AE1-419D-BBCD-B0E1892D180A}" presName="thickLine" presStyleLbl="alignNode1" presStyleIdx="1" presStyleCnt="9"/>
      <dgm:spPr/>
    </dgm:pt>
    <dgm:pt modelId="{9F04577A-5B29-461B-80C4-03ADA786E469}" type="pres">
      <dgm:prSet presAssocID="{76FFEBCF-8AE1-419D-BBCD-B0E1892D180A}" presName="horz1" presStyleCnt="0"/>
      <dgm:spPr/>
    </dgm:pt>
    <dgm:pt modelId="{5BD16BA1-DE07-48A9-921A-728DF86BAFBA}" type="pres">
      <dgm:prSet presAssocID="{76FFEBCF-8AE1-419D-BBCD-B0E1892D180A}" presName="tx1" presStyleLbl="revTx" presStyleIdx="1" presStyleCnt="9" custScaleX="500000"/>
      <dgm:spPr/>
      <dgm:t>
        <a:bodyPr/>
        <a:lstStyle/>
        <a:p>
          <a:endParaRPr lang="tr-TR"/>
        </a:p>
      </dgm:t>
    </dgm:pt>
    <dgm:pt modelId="{0CB60B1F-821A-48AA-9F5C-B62C0648CBAA}" type="pres">
      <dgm:prSet presAssocID="{76FFEBCF-8AE1-419D-BBCD-B0E1892D180A}" presName="vert1" presStyleCnt="0"/>
      <dgm:spPr/>
    </dgm:pt>
    <dgm:pt modelId="{81C4DF06-B25C-42F8-9CB1-C1B3BE7E0D8E}" type="pres">
      <dgm:prSet presAssocID="{4CE7CF3C-2895-43ED-BAAF-38C48A493A24}" presName="thickLine" presStyleLbl="alignNode1" presStyleIdx="2" presStyleCnt="9"/>
      <dgm:spPr/>
    </dgm:pt>
    <dgm:pt modelId="{DAB7ADA4-7D33-4999-BD87-8224F958F184}" type="pres">
      <dgm:prSet presAssocID="{4CE7CF3C-2895-43ED-BAAF-38C48A493A24}" presName="horz1" presStyleCnt="0"/>
      <dgm:spPr/>
    </dgm:pt>
    <dgm:pt modelId="{A1E8C49F-BB90-4B38-91CB-F7A5DA1EB833}" type="pres">
      <dgm:prSet presAssocID="{4CE7CF3C-2895-43ED-BAAF-38C48A493A24}" presName="tx1" presStyleLbl="revTx" presStyleIdx="2" presStyleCnt="9" custScaleX="500000" custScaleY="172151"/>
      <dgm:spPr/>
      <dgm:t>
        <a:bodyPr/>
        <a:lstStyle/>
        <a:p>
          <a:endParaRPr lang="tr-TR"/>
        </a:p>
      </dgm:t>
    </dgm:pt>
    <dgm:pt modelId="{AD17F157-E306-48AC-8B1C-E4CB8F97D8F7}" type="pres">
      <dgm:prSet presAssocID="{4CE7CF3C-2895-43ED-BAAF-38C48A493A24}" presName="vert1" presStyleCnt="0"/>
      <dgm:spPr/>
    </dgm:pt>
    <dgm:pt modelId="{722B9CAE-B087-4870-B633-C442CF3CD5DA}" type="pres">
      <dgm:prSet presAssocID="{8F13B585-A9D0-4545-9345-059F7582C803}" presName="thickLine" presStyleLbl="alignNode1" presStyleIdx="3" presStyleCnt="9" custFlipVert="0" custSzY="45720" custScaleX="100000" custLinFactNeighborY="4829"/>
      <dgm:spPr/>
    </dgm:pt>
    <dgm:pt modelId="{B67666DC-C88D-47B8-93D6-CBE670D96260}" type="pres">
      <dgm:prSet presAssocID="{8F13B585-A9D0-4545-9345-059F7582C803}" presName="horz1" presStyleCnt="0"/>
      <dgm:spPr/>
    </dgm:pt>
    <dgm:pt modelId="{DCA3E7B0-ECFF-4F67-9F06-906C4987797C}" type="pres">
      <dgm:prSet presAssocID="{8F13B585-A9D0-4545-9345-059F7582C803}" presName="tx1" presStyleLbl="revTx" presStyleIdx="3" presStyleCnt="9" custScaleX="500000" custScaleY="118509" custLinFactNeighborY="12454"/>
      <dgm:spPr/>
      <dgm:t>
        <a:bodyPr/>
        <a:lstStyle/>
        <a:p>
          <a:endParaRPr lang="tr-TR"/>
        </a:p>
      </dgm:t>
    </dgm:pt>
    <dgm:pt modelId="{4229E508-5449-481D-8E13-A1069CD48EB5}" type="pres">
      <dgm:prSet presAssocID="{8F13B585-A9D0-4545-9345-059F7582C803}" presName="vert1" presStyleCnt="0"/>
      <dgm:spPr/>
    </dgm:pt>
    <dgm:pt modelId="{9858BBB4-C3EC-4B3B-934B-7C5652940782}" type="pres">
      <dgm:prSet presAssocID="{8C05064D-C3F7-420F-BCB8-FBC0C4DDEA9A}" presName="thickLine" presStyleLbl="alignNode1" presStyleIdx="4" presStyleCnt="9"/>
      <dgm:spPr/>
    </dgm:pt>
    <dgm:pt modelId="{B80D26C0-611A-404D-BF4C-E43939DF1E02}" type="pres">
      <dgm:prSet presAssocID="{8C05064D-C3F7-420F-BCB8-FBC0C4DDEA9A}" presName="horz1" presStyleCnt="0"/>
      <dgm:spPr/>
    </dgm:pt>
    <dgm:pt modelId="{DC92F663-AC51-4278-8B1F-56FB300C6314}" type="pres">
      <dgm:prSet presAssocID="{8C05064D-C3F7-420F-BCB8-FBC0C4DDEA9A}" presName="tx1" presStyleLbl="revTx" presStyleIdx="4" presStyleCnt="9" custScaleX="500000"/>
      <dgm:spPr/>
      <dgm:t>
        <a:bodyPr/>
        <a:lstStyle/>
        <a:p>
          <a:endParaRPr lang="tr-TR"/>
        </a:p>
      </dgm:t>
    </dgm:pt>
    <dgm:pt modelId="{A0A04E31-E4CA-4F1A-AA20-9F4FE63EB228}" type="pres">
      <dgm:prSet presAssocID="{8C05064D-C3F7-420F-BCB8-FBC0C4DDEA9A}" presName="vert1" presStyleCnt="0"/>
      <dgm:spPr/>
    </dgm:pt>
    <dgm:pt modelId="{ECDD2F74-21E8-488E-AEBD-C672772B2E7C}" type="pres">
      <dgm:prSet presAssocID="{12ABF1E4-2D6A-4FBA-8187-5BEC1568346A}" presName="thickLine" presStyleLbl="alignNode1" presStyleIdx="5" presStyleCnt="9"/>
      <dgm:spPr/>
    </dgm:pt>
    <dgm:pt modelId="{9B6CC5B6-BE00-4E17-8EC2-AFEAF90EC0BC}" type="pres">
      <dgm:prSet presAssocID="{12ABF1E4-2D6A-4FBA-8187-5BEC1568346A}" presName="horz1" presStyleCnt="0"/>
      <dgm:spPr/>
    </dgm:pt>
    <dgm:pt modelId="{2A516190-75A1-489A-B672-966535CE9A91}" type="pres">
      <dgm:prSet presAssocID="{12ABF1E4-2D6A-4FBA-8187-5BEC1568346A}" presName="tx1" presStyleLbl="revTx" presStyleIdx="5" presStyleCnt="9" custScaleX="500000"/>
      <dgm:spPr/>
      <dgm:t>
        <a:bodyPr/>
        <a:lstStyle/>
        <a:p>
          <a:endParaRPr lang="tr-TR"/>
        </a:p>
      </dgm:t>
    </dgm:pt>
    <dgm:pt modelId="{6CF2AF51-9B69-458F-8C42-24E4D84D7C00}" type="pres">
      <dgm:prSet presAssocID="{12ABF1E4-2D6A-4FBA-8187-5BEC1568346A}" presName="vert1" presStyleCnt="0"/>
      <dgm:spPr/>
    </dgm:pt>
    <dgm:pt modelId="{D9A23929-0ECC-4017-A8AE-CAF47DA1592D}" type="pres">
      <dgm:prSet presAssocID="{8CCD1A8C-4B08-418A-8A56-E946AD7AD644}" presName="thickLine" presStyleLbl="alignNode1" presStyleIdx="6" presStyleCnt="9"/>
      <dgm:spPr/>
    </dgm:pt>
    <dgm:pt modelId="{C55CEE18-580D-4D7F-B3A6-2C7F4A89E3EF}" type="pres">
      <dgm:prSet presAssocID="{8CCD1A8C-4B08-418A-8A56-E946AD7AD644}" presName="horz1" presStyleCnt="0"/>
      <dgm:spPr/>
    </dgm:pt>
    <dgm:pt modelId="{B4B76732-C78B-4E43-8231-958F1A920A8B}" type="pres">
      <dgm:prSet presAssocID="{8CCD1A8C-4B08-418A-8A56-E946AD7AD644}" presName="tx1" presStyleLbl="revTx" presStyleIdx="6" presStyleCnt="9" custScaleX="500000" custScaleY="176897"/>
      <dgm:spPr/>
      <dgm:t>
        <a:bodyPr/>
        <a:lstStyle/>
        <a:p>
          <a:endParaRPr lang="tr-TR"/>
        </a:p>
      </dgm:t>
    </dgm:pt>
    <dgm:pt modelId="{EBAEECB3-7CFA-4DB8-946F-4A59AE38E25E}" type="pres">
      <dgm:prSet presAssocID="{8CCD1A8C-4B08-418A-8A56-E946AD7AD644}" presName="vert1" presStyleCnt="0"/>
      <dgm:spPr/>
    </dgm:pt>
    <dgm:pt modelId="{64809177-C5E4-4F30-8407-B76B49278175}" type="pres">
      <dgm:prSet presAssocID="{E4C8CE79-CD20-470D-BFEC-8C1B74BE4F20}" presName="thickLine" presStyleLbl="alignNode1" presStyleIdx="7" presStyleCnt="9"/>
      <dgm:spPr/>
    </dgm:pt>
    <dgm:pt modelId="{801E429A-146B-48F3-A63C-88C22C3CED47}" type="pres">
      <dgm:prSet presAssocID="{E4C8CE79-CD20-470D-BFEC-8C1B74BE4F20}" presName="horz1" presStyleCnt="0"/>
      <dgm:spPr/>
    </dgm:pt>
    <dgm:pt modelId="{DAC53190-EB96-4A75-B6AF-AEBB6B11DB05}" type="pres">
      <dgm:prSet presAssocID="{E4C8CE79-CD20-470D-BFEC-8C1B74BE4F20}" presName="tx1" presStyleLbl="revTx" presStyleIdx="7" presStyleCnt="9" custScaleX="500000" custScaleY="147483"/>
      <dgm:spPr/>
      <dgm:t>
        <a:bodyPr/>
        <a:lstStyle/>
        <a:p>
          <a:endParaRPr lang="tr-TR"/>
        </a:p>
      </dgm:t>
    </dgm:pt>
    <dgm:pt modelId="{BC52F2FB-A82C-4059-B110-52F4D05C01A5}" type="pres">
      <dgm:prSet presAssocID="{E4C8CE79-CD20-470D-BFEC-8C1B74BE4F20}" presName="vert1" presStyleCnt="0"/>
      <dgm:spPr/>
    </dgm:pt>
    <dgm:pt modelId="{AFD796B9-15D8-4C4B-83BD-B46083471844}" type="pres">
      <dgm:prSet presAssocID="{DB4FFAE2-0013-4BF9-B162-21705D662898}" presName="thickLine" presStyleLbl="alignNode1" presStyleIdx="8" presStyleCnt="9"/>
      <dgm:spPr/>
    </dgm:pt>
    <dgm:pt modelId="{5391D677-B6CB-439A-9293-85DEDEF097BD}" type="pres">
      <dgm:prSet presAssocID="{DB4FFAE2-0013-4BF9-B162-21705D662898}" presName="horz1" presStyleCnt="0"/>
      <dgm:spPr/>
    </dgm:pt>
    <dgm:pt modelId="{52A85112-8C37-4D88-AB64-6796E42CBEE0}" type="pres">
      <dgm:prSet presAssocID="{DB4FFAE2-0013-4BF9-B162-21705D662898}" presName="tx1" presStyleLbl="revTx" presStyleIdx="8" presStyleCnt="9"/>
      <dgm:spPr/>
      <dgm:t>
        <a:bodyPr/>
        <a:lstStyle/>
        <a:p>
          <a:endParaRPr lang="tr-TR"/>
        </a:p>
      </dgm:t>
    </dgm:pt>
    <dgm:pt modelId="{985627DD-D05B-4835-8405-CBA1F022C594}" type="pres">
      <dgm:prSet presAssocID="{DB4FFAE2-0013-4BF9-B162-21705D662898}" presName="vert1" presStyleCnt="0"/>
      <dgm:spPr/>
    </dgm:pt>
  </dgm:ptLst>
  <dgm:cxnLst>
    <dgm:cxn modelId="{05C32631-4FB0-5D4D-BC71-C2EAA5C925A9}" type="presOf" srcId="{4CE7CF3C-2895-43ED-BAAF-38C48A493A24}" destId="{A1E8C49F-BB90-4B38-91CB-F7A5DA1EB833}" srcOrd="0" destOrd="0" presId="urn:microsoft.com/office/officeart/2008/layout/LinedList"/>
    <dgm:cxn modelId="{7034F238-079B-544B-872B-730EA9CBBE9E}" type="presOf" srcId="{8C05064D-C3F7-420F-BCB8-FBC0C4DDEA9A}" destId="{DC92F663-AC51-4278-8B1F-56FB300C6314}" srcOrd="0" destOrd="0" presId="urn:microsoft.com/office/officeart/2008/layout/LinedList"/>
    <dgm:cxn modelId="{A12A2F16-46D4-4C46-A7E4-9B30389F5DD4}" srcId="{B993B4BF-FF8D-43D1-81C6-B9CCE434E7D0}" destId="{8C05064D-C3F7-420F-BCB8-FBC0C4DDEA9A}" srcOrd="4" destOrd="0" parTransId="{1B2189B8-C3F8-4C71-8C06-FA86134A5EC6}" sibTransId="{0D6AC0E4-039F-43BB-B867-DCC3601D5072}"/>
    <dgm:cxn modelId="{3D62934C-8CAC-450B-AFC5-FCFCEA3BF91B}" srcId="{B993B4BF-FF8D-43D1-81C6-B9CCE434E7D0}" destId="{8F13B585-A9D0-4545-9345-059F7582C803}" srcOrd="3" destOrd="0" parTransId="{F78A1F60-8429-4586-A2AB-3F7598367A40}" sibTransId="{441386DC-07EC-4BE9-B4D7-B451CC7F95BC}"/>
    <dgm:cxn modelId="{9EB1325A-1D67-4FA9-ACF2-26C94D0DE5B8}" srcId="{B993B4BF-FF8D-43D1-81C6-B9CCE434E7D0}" destId="{4CE7CF3C-2895-43ED-BAAF-38C48A493A24}" srcOrd="2" destOrd="0" parTransId="{302B2CD1-814B-4167-8ACC-C3E82380B165}" sibTransId="{197B812A-0720-4D40-B5AC-A1CE0D792C4A}"/>
    <dgm:cxn modelId="{4723929D-0DDE-664F-B379-370C89EF580E}" type="presOf" srcId="{E4C8CE79-CD20-470D-BFEC-8C1B74BE4F20}" destId="{DAC53190-EB96-4A75-B6AF-AEBB6B11DB05}" srcOrd="0" destOrd="0" presId="urn:microsoft.com/office/officeart/2008/layout/LinedList"/>
    <dgm:cxn modelId="{FA0DEF72-123A-AD42-8250-C1B7BA8E44E7}" type="presOf" srcId="{B993B4BF-FF8D-43D1-81C6-B9CCE434E7D0}" destId="{1734A253-E8EB-4A73-A794-8812DA833CE1}" srcOrd="0" destOrd="0" presId="urn:microsoft.com/office/officeart/2008/layout/LinedList"/>
    <dgm:cxn modelId="{B4450C42-4CE5-4BA8-B9C9-8663A790461C}" srcId="{B993B4BF-FF8D-43D1-81C6-B9CCE434E7D0}" destId="{E4C8CE79-CD20-470D-BFEC-8C1B74BE4F20}" srcOrd="7" destOrd="0" parTransId="{A872CFC0-794C-4714-95E3-D8A14B2482DE}" sibTransId="{9B072D6D-F154-43F2-9B05-33443B2AB9B2}"/>
    <dgm:cxn modelId="{546C910C-2BEE-419C-838A-AF3791A95E6E}" srcId="{B993B4BF-FF8D-43D1-81C6-B9CCE434E7D0}" destId="{DB4FFAE2-0013-4BF9-B162-21705D662898}" srcOrd="8" destOrd="0" parTransId="{B20D3C6F-D66E-40C0-A03F-1D34B502AB7D}" sibTransId="{3117370B-ED00-4F31-B42B-B92A0E0D234C}"/>
    <dgm:cxn modelId="{796ACD7C-77A6-4874-B3E4-23366BF82926}" srcId="{B993B4BF-FF8D-43D1-81C6-B9CCE434E7D0}" destId="{76FFEBCF-8AE1-419D-BBCD-B0E1892D180A}" srcOrd="1" destOrd="0" parTransId="{FC1C680C-608C-4E5B-BF94-87A9EB7E7D3F}" sibTransId="{02F2111B-525F-4855-8360-FD99064DADFC}"/>
    <dgm:cxn modelId="{25B77C9F-D40C-DE4A-99C1-14EC1A45567D}" type="presOf" srcId="{12ABF1E4-2D6A-4FBA-8187-5BEC1568346A}" destId="{2A516190-75A1-489A-B672-966535CE9A91}" srcOrd="0" destOrd="0" presId="urn:microsoft.com/office/officeart/2008/layout/LinedList"/>
    <dgm:cxn modelId="{BC621775-C027-46A6-84D4-7B6D61AF550F}" srcId="{B993B4BF-FF8D-43D1-81C6-B9CCE434E7D0}" destId="{12ABF1E4-2D6A-4FBA-8187-5BEC1568346A}" srcOrd="5" destOrd="0" parTransId="{E8C1937F-8260-4A2E-861F-F1BDD76DC066}" sibTransId="{A1CCFFA9-DA87-4E7A-AC07-10BE21F62D26}"/>
    <dgm:cxn modelId="{9709F701-5342-E048-8AB9-A23412ECDB85}" type="presOf" srcId="{8CCD1A8C-4B08-418A-8A56-E946AD7AD644}" destId="{B4B76732-C78B-4E43-8231-958F1A920A8B}" srcOrd="0" destOrd="0" presId="urn:microsoft.com/office/officeart/2008/layout/LinedList"/>
    <dgm:cxn modelId="{C26B6A0C-D0A1-4E19-9744-CE72350B186B}" srcId="{B993B4BF-FF8D-43D1-81C6-B9CCE434E7D0}" destId="{8CCD1A8C-4B08-418A-8A56-E946AD7AD644}" srcOrd="6" destOrd="0" parTransId="{B16C447C-D52E-4581-9D8B-40345954D3DE}" sibTransId="{C798EFCB-9608-41D8-9DAF-6D2C1A04DB37}"/>
    <dgm:cxn modelId="{B96E231D-24D8-3F4B-8F81-17791CC44CB6}" type="presOf" srcId="{DB4FFAE2-0013-4BF9-B162-21705D662898}" destId="{52A85112-8C37-4D88-AB64-6796E42CBEE0}" srcOrd="0" destOrd="0" presId="urn:microsoft.com/office/officeart/2008/layout/LinedList"/>
    <dgm:cxn modelId="{7AE1031E-246E-4B41-848A-DEE233774AA8}" type="presOf" srcId="{76FFEBCF-8AE1-419D-BBCD-B0E1892D180A}" destId="{5BD16BA1-DE07-48A9-921A-728DF86BAFBA}" srcOrd="0" destOrd="0" presId="urn:microsoft.com/office/officeart/2008/layout/LinedList"/>
    <dgm:cxn modelId="{7128D2EB-1C77-8D4D-BA02-6B56033BBAD8}" type="presOf" srcId="{66CC29CE-344C-4407-A9EA-CF335E251279}" destId="{34A136D7-10D0-45D4-84D6-28299F8339F0}" srcOrd="0" destOrd="0" presId="urn:microsoft.com/office/officeart/2008/layout/LinedList"/>
    <dgm:cxn modelId="{4EC1C0FA-A599-4FCA-A77F-1197E424291D}" srcId="{B993B4BF-FF8D-43D1-81C6-B9CCE434E7D0}" destId="{66CC29CE-344C-4407-A9EA-CF335E251279}" srcOrd="0" destOrd="0" parTransId="{5DA1E9DB-E336-463A-8881-21C7D7700CA2}" sibTransId="{7BF0B186-EE12-4503-AA5D-EEF90BAB1CD2}"/>
    <dgm:cxn modelId="{4424E700-732A-AC4F-A48A-45D292E3AA62}" type="presOf" srcId="{8F13B585-A9D0-4545-9345-059F7582C803}" destId="{DCA3E7B0-ECFF-4F67-9F06-906C4987797C}" srcOrd="0" destOrd="0" presId="urn:microsoft.com/office/officeart/2008/layout/LinedList"/>
    <dgm:cxn modelId="{2FC97DA3-7DF1-0347-83A6-03FD9C62010E}" type="presParOf" srcId="{1734A253-E8EB-4A73-A794-8812DA833CE1}" destId="{48B2F152-9287-4CAE-AB6F-2452B2B668E1}" srcOrd="0" destOrd="0" presId="urn:microsoft.com/office/officeart/2008/layout/LinedList"/>
    <dgm:cxn modelId="{C41038BC-7B80-1748-BC45-93216FF39FF8}" type="presParOf" srcId="{1734A253-E8EB-4A73-A794-8812DA833CE1}" destId="{E628F6D6-2F91-45A4-A9CE-AAA19EF22BBE}" srcOrd="1" destOrd="0" presId="urn:microsoft.com/office/officeart/2008/layout/LinedList"/>
    <dgm:cxn modelId="{5B8325C9-89E2-914A-B65D-96DD2030BD3B}" type="presParOf" srcId="{E628F6D6-2F91-45A4-A9CE-AAA19EF22BBE}" destId="{34A136D7-10D0-45D4-84D6-28299F8339F0}" srcOrd="0" destOrd="0" presId="urn:microsoft.com/office/officeart/2008/layout/LinedList"/>
    <dgm:cxn modelId="{72D4C3FD-03B9-6142-8E6C-3647589D3032}" type="presParOf" srcId="{E628F6D6-2F91-45A4-A9CE-AAA19EF22BBE}" destId="{77608D33-9168-4E93-98D4-778204DF9CA8}" srcOrd="1" destOrd="0" presId="urn:microsoft.com/office/officeart/2008/layout/LinedList"/>
    <dgm:cxn modelId="{EAA6E9DC-6FA0-8245-8644-7D90FF8DD043}" type="presParOf" srcId="{1734A253-E8EB-4A73-A794-8812DA833CE1}" destId="{F4D1B789-E288-401E-B6F4-19AD1234C7EE}" srcOrd="2" destOrd="0" presId="urn:microsoft.com/office/officeart/2008/layout/LinedList"/>
    <dgm:cxn modelId="{AB76F09B-865A-4E4D-AAB5-BC1E1ADC2070}" type="presParOf" srcId="{1734A253-E8EB-4A73-A794-8812DA833CE1}" destId="{9F04577A-5B29-461B-80C4-03ADA786E469}" srcOrd="3" destOrd="0" presId="urn:microsoft.com/office/officeart/2008/layout/LinedList"/>
    <dgm:cxn modelId="{66CE0F55-4DA6-094C-BACB-6B39BB3459D1}" type="presParOf" srcId="{9F04577A-5B29-461B-80C4-03ADA786E469}" destId="{5BD16BA1-DE07-48A9-921A-728DF86BAFBA}" srcOrd="0" destOrd="0" presId="urn:microsoft.com/office/officeart/2008/layout/LinedList"/>
    <dgm:cxn modelId="{D690E8A1-E857-1343-B351-FD3DB40AC18B}" type="presParOf" srcId="{9F04577A-5B29-461B-80C4-03ADA786E469}" destId="{0CB60B1F-821A-48AA-9F5C-B62C0648CBAA}" srcOrd="1" destOrd="0" presId="urn:microsoft.com/office/officeart/2008/layout/LinedList"/>
    <dgm:cxn modelId="{28ACF81E-76AD-FD40-AA74-17B7CCF08D99}" type="presParOf" srcId="{1734A253-E8EB-4A73-A794-8812DA833CE1}" destId="{81C4DF06-B25C-42F8-9CB1-C1B3BE7E0D8E}" srcOrd="4" destOrd="0" presId="urn:microsoft.com/office/officeart/2008/layout/LinedList"/>
    <dgm:cxn modelId="{F466FAC8-CD3D-0044-99C3-3AB543500DA0}" type="presParOf" srcId="{1734A253-E8EB-4A73-A794-8812DA833CE1}" destId="{DAB7ADA4-7D33-4999-BD87-8224F958F184}" srcOrd="5" destOrd="0" presId="urn:microsoft.com/office/officeart/2008/layout/LinedList"/>
    <dgm:cxn modelId="{13A327AD-4BF1-D44C-ACC5-C583EE5308A1}" type="presParOf" srcId="{DAB7ADA4-7D33-4999-BD87-8224F958F184}" destId="{A1E8C49F-BB90-4B38-91CB-F7A5DA1EB833}" srcOrd="0" destOrd="0" presId="urn:microsoft.com/office/officeart/2008/layout/LinedList"/>
    <dgm:cxn modelId="{063022AF-E792-6B4D-B02C-26C6404D3B1D}" type="presParOf" srcId="{DAB7ADA4-7D33-4999-BD87-8224F958F184}" destId="{AD17F157-E306-48AC-8B1C-E4CB8F97D8F7}" srcOrd="1" destOrd="0" presId="urn:microsoft.com/office/officeart/2008/layout/LinedList"/>
    <dgm:cxn modelId="{ED03AD96-F26A-7D44-93C7-F127EA3AB90D}" type="presParOf" srcId="{1734A253-E8EB-4A73-A794-8812DA833CE1}" destId="{722B9CAE-B087-4870-B633-C442CF3CD5DA}" srcOrd="6" destOrd="0" presId="urn:microsoft.com/office/officeart/2008/layout/LinedList"/>
    <dgm:cxn modelId="{03217F07-111F-6C46-A097-9202E1ECA0B5}" type="presParOf" srcId="{1734A253-E8EB-4A73-A794-8812DA833CE1}" destId="{B67666DC-C88D-47B8-93D6-CBE670D96260}" srcOrd="7" destOrd="0" presId="urn:microsoft.com/office/officeart/2008/layout/LinedList"/>
    <dgm:cxn modelId="{90036D5A-5DE3-CE47-9662-14618016412B}" type="presParOf" srcId="{B67666DC-C88D-47B8-93D6-CBE670D96260}" destId="{DCA3E7B0-ECFF-4F67-9F06-906C4987797C}" srcOrd="0" destOrd="0" presId="urn:microsoft.com/office/officeart/2008/layout/LinedList"/>
    <dgm:cxn modelId="{753A17E3-5267-8D42-911A-59AE30F1E956}" type="presParOf" srcId="{B67666DC-C88D-47B8-93D6-CBE670D96260}" destId="{4229E508-5449-481D-8E13-A1069CD48EB5}" srcOrd="1" destOrd="0" presId="urn:microsoft.com/office/officeart/2008/layout/LinedList"/>
    <dgm:cxn modelId="{9920D36E-8A67-F840-AF14-8A08C51CF81A}" type="presParOf" srcId="{1734A253-E8EB-4A73-A794-8812DA833CE1}" destId="{9858BBB4-C3EC-4B3B-934B-7C5652940782}" srcOrd="8" destOrd="0" presId="urn:microsoft.com/office/officeart/2008/layout/LinedList"/>
    <dgm:cxn modelId="{5A63AEC8-8B14-7445-94CA-21FF4580B6F2}" type="presParOf" srcId="{1734A253-E8EB-4A73-A794-8812DA833CE1}" destId="{B80D26C0-611A-404D-BF4C-E43939DF1E02}" srcOrd="9" destOrd="0" presId="urn:microsoft.com/office/officeart/2008/layout/LinedList"/>
    <dgm:cxn modelId="{4CB8F74A-B348-454D-BCFE-B24E3C13A98F}" type="presParOf" srcId="{B80D26C0-611A-404D-BF4C-E43939DF1E02}" destId="{DC92F663-AC51-4278-8B1F-56FB300C6314}" srcOrd="0" destOrd="0" presId="urn:microsoft.com/office/officeart/2008/layout/LinedList"/>
    <dgm:cxn modelId="{1FD818FE-F4AE-A14D-9BF5-F02EAA3AF2CA}" type="presParOf" srcId="{B80D26C0-611A-404D-BF4C-E43939DF1E02}" destId="{A0A04E31-E4CA-4F1A-AA20-9F4FE63EB228}" srcOrd="1" destOrd="0" presId="urn:microsoft.com/office/officeart/2008/layout/LinedList"/>
    <dgm:cxn modelId="{5DA8EF71-2894-1845-9A3B-554726EC98D5}" type="presParOf" srcId="{1734A253-E8EB-4A73-A794-8812DA833CE1}" destId="{ECDD2F74-21E8-488E-AEBD-C672772B2E7C}" srcOrd="10" destOrd="0" presId="urn:microsoft.com/office/officeart/2008/layout/LinedList"/>
    <dgm:cxn modelId="{85CD48C3-E346-A04D-8373-DB7E1C1D6239}" type="presParOf" srcId="{1734A253-E8EB-4A73-A794-8812DA833CE1}" destId="{9B6CC5B6-BE00-4E17-8EC2-AFEAF90EC0BC}" srcOrd="11" destOrd="0" presId="urn:microsoft.com/office/officeart/2008/layout/LinedList"/>
    <dgm:cxn modelId="{4B3A2E21-1774-F749-8A35-3222E9144793}" type="presParOf" srcId="{9B6CC5B6-BE00-4E17-8EC2-AFEAF90EC0BC}" destId="{2A516190-75A1-489A-B672-966535CE9A91}" srcOrd="0" destOrd="0" presId="urn:microsoft.com/office/officeart/2008/layout/LinedList"/>
    <dgm:cxn modelId="{EE6FCCF8-8FD4-2349-A588-EAA8198C5C29}" type="presParOf" srcId="{9B6CC5B6-BE00-4E17-8EC2-AFEAF90EC0BC}" destId="{6CF2AF51-9B69-458F-8C42-24E4D84D7C00}" srcOrd="1" destOrd="0" presId="urn:microsoft.com/office/officeart/2008/layout/LinedList"/>
    <dgm:cxn modelId="{2FBC1A25-2B67-0A43-97E4-1AE2FFA0450D}" type="presParOf" srcId="{1734A253-E8EB-4A73-A794-8812DA833CE1}" destId="{D9A23929-0ECC-4017-A8AE-CAF47DA1592D}" srcOrd="12" destOrd="0" presId="urn:microsoft.com/office/officeart/2008/layout/LinedList"/>
    <dgm:cxn modelId="{62211CDC-51CC-D74E-BB82-5D5B90E9F609}" type="presParOf" srcId="{1734A253-E8EB-4A73-A794-8812DA833CE1}" destId="{C55CEE18-580D-4D7F-B3A6-2C7F4A89E3EF}" srcOrd="13" destOrd="0" presId="urn:microsoft.com/office/officeart/2008/layout/LinedList"/>
    <dgm:cxn modelId="{F6A3DA1D-0859-A245-85E4-5E9AA0A18A65}" type="presParOf" srcId="{C55CEE18-580D-4D7F-B3A6-2C7F4A89E3EF}" destId="{B4B76732-C78B-4E43-8231-958F1A920A8B}" srcOrd="0" destOrd="0" presId="urn:microsoft.com/office/officeart/2008/layout/LinedList"/>
    <dgm:cxn modelId="{E2E307FC-74A3-344B-859E-17764B384741}" type="presParOf" srcId="{C55CEE18-580D-4D7F-B3A6-2C7F4A89E3EF}" destId="{EBAEECB3-7CFA-4DB8-946F-4A59AE38E25E}" srcOrd="1" destOrd="0" presId="urn:microsoft.com/office/officeart/2008/layout/LinedList"/>
    <dgm:cxn modelId="{80247DC2-A7B5-C844-9D3D-512E2656070D}" type="presParOf" srcId="{1734A253-E8EB-4A73-A794-8812DA833CE1}" destId="{64809177-C5E4-4F30-8407-B76B49278175}" srcOrd="14" destOrd="0" presId="urn:microsoft.com/office/officeart/2008/layout/LinedList"/>
    <dgm:cxn modelId="{8C0558C4-02B7-5C42-A674-AD51B35DF6FF}" type="presParOf" srcId="{1734A253-E8EB-4A73-A794-8812DA833CE1}" destId="{801E429A-146B-48F3-A63C-88C22C3CED47}" srcOrd="15" destOrd="0" presId="urn:microsoft.com/office/officeart/2008/layout/LinedList"/>
    <dgm:cxn modelId="{32269D1C-7092-5549-9881-A7E6FC56F17E}" type="presParOf" srcId="{801E429A-146B-48F3-A63C-88C22C3CED47}" destId="{DAC53190-EB96-4A75-B6AF-AEBB6B11DB05}" srcOrd="0" destOrd="0" presId="urn:microsoft.com/office/officeart/2008/layout/LinedList"/>
    <dgm:cxn modelId="{C5DA4B8A-0DC4-2645-9BE2-E33BF69F9B31}" type="presParOf" srcId="{801E429A-146B-48F3-A63C-88C22C3CED47}" destId="{BC52F2FB-A82C-4059-B110-52F4D05C01A5}" srcOrd="1" destOrd="0" presId="urn:microsoft.com/office/officeart/2008/layout/LinedList"/>
    <dgm:cxn modelId="{A3F698F5-FA20-D24E-A292-DF741D278A36}" type="presParOf" srcId="{1734A253-E8EB-4A73-A794-8812DA833CE1}" destId="{AFD796B9-15D8-4C4B-83BD-B46083471844}" srcOrd="16" destOrd="0" presId="urn:microsoft.com/office/officeart/2008/layout/LinedList"/>
    <dgm:cxn modelId="{12446679-88FC-CE43-A48A-2409BB94666E}" type="presParOf" srcId="{1734A253-E8EB-4A73-A794-8812DA833CE1}" destId="{5391D677-B6CB-439A-9293-85DEDEF097BD}" srcOrd="17" destOrd="0" presId="urn:microsoft.com/office/officeart/2008/layout/LinedList"/>
    <dgm:cxn modelId="{8CE02A2F-7909-7541-83E7-BFC70F1E7274}" type="presParOf" srcId="{5391D677-B6CB-439A-9293-85DEDEF097BD}" destId="{52A85112-8C37-4D88-AB64-6796E42CBEE0}" srcOrd="0" destOrd="0" presId="urn:microsoft.com/office/officeart/2008/layout/LinedList"/>
    <dgm:cxn modelId="{00725017-24CD-6541-A88B-1165890BA3D9}" type="presParOf" srcId="{5391D677-B6CB-439A-9293-85DEDEF097BD}" destId="{985627DD-D05B-4835-8405-CBA1F022C59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460053-DF92-41D3-8D74-03AE6D4BDF3A}">
      <dsp:nvSpPr>
        <dsp:cNvPr id="0" name=""/>
        <dsp:cNvSpPr/>
      </dsp:nvSpPr>
      <dsp:spPr>
        <a:xfrm>
          <a:off x="0" y="142624"/>
          <a:ext cx="7200800" cy="161595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8862" tIns="187452" rIns="558862" bIns="142240" numCol="1" spcCol="1270" anchor="t" anchorCtr="0">
          <a:noAutofit/>
        </a:bodyPr>
        <a:lstStyle/>
        <a:p>
          <a:pPr marL="114300" lvl="1" indent="-114300" algn="just" defTabSz="577850">
            <a:lnSpc>
              <a:spcPct val="90000"/>
            </a:lnSpc>
            <a:spcBef>
              <a:spcPct val="0"/>
            </a:spcBef>
            <a:spcAft>
              <a:spcPct val="15000"/>
            </a:spcAft>
            <a:buChar char="••"/>
          </a:pPr>
          <a:endParaRPr lang="tr-TR" sz="1300" kern="1200" dirty="0"/>
        </a:p>
        <a:p>
          <a:pPr marL="228600" lvl="1" indent="-228600" algn="just" defTabSz="889000">
            <a:lnSpc>
              <a:spcPct val="90000"/>
            </a:lnSpc>
            <a:spcBef>
              <a:spcPct val="0"/>
            </a:spcBef>
            <a:spcAft>
              <a:spcPct val="15000"/>
            </a:spcAft>
            <a:buChar char="••"/>
          </a:pPr>
          <a:r>
            <a:rPr lang="tr-TR" sz="2000" kern="1200" dirty="0" smtClean="0"/>
            <a:t>Öğrencilerin farklı alanlardaki problemlerin çözümüne yönelik </a:t>
          </a:r>
          <a:r>
            <a:rPr lang="tr-TR" sz="2000" i="0" u="sng" kern="1200" dirty="0" smtClean="0">
              <a:solidFill>
                <a:srgbClr val="FF0000"/>
              </a:solidFill>
            </a:rPr>
            <a:t>hipotezler ortaya koyup test ettikleri</a:t>
          </a:r>
          <a:r>
            <a:rPr lang="tr-TR" sz="2000" i="0" kern="1200" dirty="0" smtClean="0">
              <a:solidFill>
                <a:srgbClr val="FF0000"/>
              </a:solidFill>
            </a:rPr>
            <a:t> </a:t>
          </a:r>
          <a:r>
            <a:rPr lang="tr-TR" sz="2000" kern="1200" dirty="0" smtClean="0"/>
            <a:t>ve elde ettikleri bulguları yorumladıkları alt projelerdir.</a:t>
          </a:r>
          <a:endParaRPr lang="tr-TR" sz="2000" kern="1200" dirty="0"/>
        </a:p>
        <a:p>
          <a:pPr marL="114300" lvl="1" indent="-114300" algn="l" defTabSz="577850">
            <a:lnSpc>
              <a:spcPct val="90000"/>
            </a:lnSpc>
            <a:spcBef>
              <a:spcPct val="0"/>
            </a:spcBef>
            <a:spcAft>
              <a:spcPct val="15000"/>
            </a:spcAft>
            <a:buChar char="••"/>
          </a:pPr>
          <a:endParaRPr lang="tr-TR" sz="1300" kern="1200" dirty="0"/>
        </a:p>
      </dsp:txBody>
      <dsp:txXfrm>
        <a:off x="0" y="142624"/>
        <a:ext cx="7200800" cy="1615950"/>
      </dsp:txXfrm>
    </dsp:sp>
    <dsp:sp modelId="{D8A1BF08-FE62-4005-8257-781CF145C30E}">
      <dsp:nvSpPr>
        <dsp:cNvPr id="0" name=""/>
        <dsp:cNvSpPr/>
      </dsp:nvSpPr>
      <dsp:spPr>
        <a:xfrm>
          <a:off x="551530" y="0"/>
          <a:ext cx="5040560" cy="26568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21" tIns="0" rIns="190521" bIns="0" numCol="1" spcCol="1270" anchor="ctr" anchorCtr="0">
          <a:noAutofit/>
        </a:bodyPr>
        <a:lstStyle/>
        <a:p>
          <a:pPr lvl="0" algn="l" defTabSz="889000">
            <a:lnSpc>
              <a:spcPct val="90000"/>
            </a:lnSpc>
            <a:spcBef>
              <a:spcPct val="0"/>
            </a:spcBef>
            <a:spcAft>
              <a:spcPct val="35000"/>
            </a:spcAft>
          </a:pPr>
          <a:r>
            <a:rPr lang="tr-TR" sz="2000" b="1" i="1" kern="1200" dirty="0" smtClean="0"/>
            <a:t>Araştırma Alt Projesi</a:t>
          </a:r>
          <a:endParaRPr lang="tr-TR" sz="2000" kern="1200" dirty="0"/>
        </a:p>
      </dsp:txBody>
      <dsp:txXfrm>
        <a:off x="564499" y="12969"/>
        <a:ext cx="5014622" cy="239742"/>
      </dsp:txXfrm>
    </dsp:sp>
    <dsp:sp modelId="{E33C5C75-CBAF-48B8-A8BD-8262776B7843}">
      <dsp:nvSpPr>
        <dsp:cNvPr id="0" name=""/>
        <dsp:cNvSpPr/>
      </dsp:nvSpPr>
      <dsp:spPr>
        <a:xfrm>
          <a:off x="0" y="1945703"/>
          <a:ext cx="7200800" cy="17010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8862" tIns="187452" rIns="558862" bIns="142240" numCol="1" spcCol="1270" anchor="t" anchorCtr="0">
          <a:noAutofit/>
        </a:bodyPr>
        <a:lstStyle/>
        <a:p>
          <a:pPr marL="114300" lvl="1" indent="-114300" algn="l" defTabSz="533400">
            <a:lnSpc>
              <a:spcPct val="90000"/>
            </a:lnSpc>
            <a:spcBef>
              <a:spcPct val="0"/>
            </a:spcBef>
            <a:spcAft>
              <a:spcPct val="15000"/>
            </a:spcAft>
            <a:buChar char="••"/>
          </a:pPr>
          <a:endParaRPr lang="tr-TR" sz="1200" kern="1200"/>
        </a:p>
        <a:p>
          <a:pPr marL="228600" lvl="1" indent="-228600" algn="just" defTabSz="889000">
            <a:lnSpc>
              <a:spcPct val="90000"/>
            </a:lnSpc>
            <a:spcBef>
              <a:spcPct val="0"/>
            </a:spcBef>
            <a:spcAft>
              <a:spcPct val="15000"/>
            </a:spcAft>
            <a:buChar char="••"/>
          </a:pPr>
          <a:r>
            <a:rPr lang="tr-TR" sz="2000" kern="1200" dirty="0" smtClean="0"/>
            <a:t>Öğrencilerin günlük hayatlarında karşılaştıkları bir problemi çözecek ya da bir işi daha iyi yapacak                   </a:t>
          </a:r>
          <a:r>
            <a:rPr lang="tr-TR" sz="2000" i="0" u="sng" kern="1200" dirty="0" smtClean="0">
              <a:solidFill>
                <a:srgbClr val="FF0000"/>
              </a:solidFill>
            </a:rPr>
            <a:t>bir model / araç geliştirip test ettikleri</a:t>
          </a:r>
          <a:r>
            <a:rPr lang="tr-TR" sz="2000" i="0" kern="1200" dirty="0" smtClean="0"/>
            <a:t> </a:t>
          </a:r>
          <a:r>
            <a:rPr lang="tr-TR" sz="2000" kern="1200" dirty="0" smtClean="0"/>
            <a:t>alt projelerdir. </a:t>
          </a:r>
        </a:p>
        <a:p>
          <a:pPr marL="228600" lvl="1" indent="-228600" algn="l" defTabSz="889000">
            <a:lnSpc>
              <a:spcPct val="90000"/>
            </a:lnSpc>
            <a:spcBef>
              <a:spcPct val="0"/>
            </a:spcBef>
            <a:spcAft>
              <a:spcPct val="15000"/>
            </a:spcAft>
            <a:buChar char="••"/>
          </a:pPr>
          <a:endParaRPr lang="tr-TR" sz="2000" kern="1200" dirty="0"/>
        </a:p>
      </dsp:txBody>
      <dsp:txXfrm>
        <a:off x="0" y="1945703"/>
        <a:ext cx="7200800" cy="1701000"/>
      </dsp:txXfrm>
    </dsp:sp>
    <dsp:sp modelId="{EB1C7493-6475-4112-931F-9E3029F57C27}">
      <dsp:nvSpPr>
        <dsp:cNvPr id="0" name=""/>
        <dsp:cNvSpPr/>
      </dsp:nvSpPr>
      <dsp:spPr>
        <a:xfrm>
          <a:off x="360040" y="1812863"/>
          <a:ext cx="5040560" cy="26568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21" tIns="0" rIns="190521" bIns="0" numCol="1" spcCol="1270" anchor="ctr" anchorCtr="0">
          <a:noAutofit/>
        </a:bodyPr>
        <a:lstStyle/>
        <a:p>
          <a:pPr lvl="0" algn="l" defTabSz="889000">
            <a:lnSpc>
              <a:spcPct val="90000"/>
            </a:lnSpc>
            <a:spcBef>
              <a:spcPct val="0"/>
            </a:spcBef>
            <a:spcAft>
              <a:spcPct val="35000"/>
            </a:spcAft>
          </a:pPr>
          <a:r>
            <a:rPr lang="tr-TR" sz="2000" b="1" i="1" kern="1200" dirty="0" smtClean="0"/>
            <a:t>Tasarım Alt Projesi</a:t>
          </a:r>
        </a:p>
      </dsp:txBody>
      <dsp:txXfrm>
        <a:off x="373009" y="1825832"/>
        <a:ext cx="5014622" cy="239742"/>
      </dsp:txXfrm>
    </dsp:sp>
    <dsp:sp modelId="{624B65DD-838F-4CB1-BF0F-643E32D5C43E}">
      <dsp:nvSpPr>
        <dsp:cNvPr id="0" name=""/>
        <dsp:cNvSpPr/>
      </dsp:nvSpPr>
      <dsp:spPr>
        <a:xfrm>
          <a:off x="0" y="3828143"/>
          <a:ext cx="7200800" cy="17010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8862" tIns="187452" rIns="558862" bIns="142240" numCol="1" spcCol="1270" anchor="t" anchorCtr="0">
          <a:noAutofit/>
        </a:bodyPr>
        <a:lstStyle/>
        <a:p>
          <a:pPr marL="114300" lvl="1" indent="-114300" algn="l" defTabSz="622300">
            <a:lnSpc>
              <a:spcPct val="90000"/>
            </a:lnSpc>
            <a:spcBef>
              <a:spcPct val="0"/>
            </a:spcBef>
            <a:spcAft>
              <a:spcPct val="15000"/>
            </a:spcAft>
            <a:buChar char="••"/>
          </a:pPr>
          <a:endParaRPr lang="tr-TR" sz="1400" kern="1200" dirty="0"/>
        </a:p>
        <a:p>
          <a:pPr marL="228600" lvl="1" indent="-228600" algn="just" defTabSz="889000">
            <a:lnSpc>
              <a:spcPct val="90000"/>
            </a:lnSpc>
            <a:spcBef>
              <a:spcPct val="0"/>
            </a:spcBef>
            <a:spcAft>
              <a:spcPct val="15000"/>
            </a:spcAft>
            <a:buChar char="••"/>
          </a:pPr>
          <a:r>
            <a:rPr lang="tr-TR" sz="2000" kern="1200" dirty="0" smtClean="0"/>
            <a:t>Öğrencilerin merak ettikleri bir konuyla ilgili                 </a:t>
          </a:r>
          <a:r>
            <a:rPr lang="tr-TR" sz="2000" i="0" u="sng" kern="1200" dirty="0" smtClean="0">
              <a:solidFill>
                <a:srgbClr val="FF0000"/>
              </a:solidFill>
            </a:rPr>
            <a:t>daha önceden üretilmiş olan bilgileri kapsamlı bir şekilde inceleyip</a:t>
          </a:r>
          <a:r>
            <a:rPr lang="tr-TR" sz="2000" i="0" u="none" kern="1200" dirty="0" smtClean="0"/>
            <a:t> konuya ilişkin genel bulgular ortaya koydukları alt </a:t>
          </a:r>
          <a:r>
            <a:rPr lang="tr-TR" sz="2000" kern="1200" dirty="0" smtClean="0"/>
            <a:t>projelerdir. </a:t>
          </a:r>
          <a:endParaRPr lang="tr-TR" sz="2000" kern="1200" dirty="0"/>
        </a:p>
      </dsp:txBody>
      <dsp:txXfrm>
        <a:off x="0" y="3828143"/>
        <a:ext cx="7200800" cy="1701000"/>
      </dsp:txXfrm>
    </dsp:sp>
    <dsp:sp modelId="{46B66F3C-3459-4B0B-9CA1-FD4AE906E863}">
      <dsp:nvSpPr>
        <dsp:cNvPr id="0" name=""/>
        <dsp:cNvSpPr/>
      </dsp:nvSpPr>
      <dsp:spPr>
        <a:xfrm>
          <a:off x="360040" y="3695303"/>
          <a:ext cx="5040560" cy="26568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21" tIns="0" rIns="190521" bIns="0" numCol="1" spcCol="1270" anchor="ctr" anchorCtr="0">
          <a:noAutofit/>
        </a:bodyPr>
        <a:lstStyle/>
        <a:p>
          <a:pPr lvl="0" algn="l" defTabSz="889000">
            <a:lnSpc>
              <a:spcPct val="90000"/>
            </a:lnSpc>
            <a:spcBef>
              <a:spcPct val="0"/>
            </a:spcBef>
            <a:spcAft>
              <a:spcPct val="35000"/>
            </a:spcAft>
          </a:pPr>
          <a:r>
            <a:rPr lang="tr-TR" sz="2000" b="1" i="1" kern="1200" dirty="0" smtClean="0"/>
            <a:t>İnceleme Alt Projesi </a:t>
          </a:r>
        </a:p>
      </dsp:txBody>
      <dsp:txXfrm>
        <a:off x="373009" y="3708272"/>
        <a:ext cx="5014622" cy="2397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A35045-DF18-471D-A954-06A0B7DD5856}">
      <dsp:nvSpPr>
        <dsp:cNvPr id="0" name=""/>
        <dsp:cNvSpPr/>
      </dsp:nvSpPr>
      <dsp:spPr>
        <a:xfrm>
          <a:off x="0" y="3087"/>
          <a:ext cx="8136904"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5BCC60-0989-4EEA-BC56-C2BE0C32C20F}">
      <dsp:nvSpPr>
        <dsp:cNvPr id="0" name=""/>
        <dsp:cNvSpPr/>
      </dsp:nvSpPr>
      <dsp:spPr>
        <a:xfrm>
          <a:off x="0" y="3087"/>
          <a:ext cx="2213762" cy="1052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tr-TR" sz="1600" b="1" i="1" kern="1200" dirty="0" smtClean="0">
              <a:solidFill>
                <a:srgbClr val="00B050"/>
              </a:solidFill>
            </a:rPr>
            <a:t>1- Alt Proje Konusunu Belirleme</a:t>
          </a:r>
          <a:endParaRPr lang="tr-TR" sz="1600" i="1" kern="1200" dirty="0">
            <a:solidFill>
              <a:srgbClr val="00B050"/>
            </a:solidFill>
          </a:endParaRPr>
        </a:p>
      </dsp:txBody>
      <dsp:txXfrm>
        <a:off x="0" y="3087"/>
        <a:ext cx="2213762" cy="1052855"/>
      </dsp:txXfrm>
    </dsp:sp>
    <dsp:sp modelId="{15F5691E-BEEC-42CF-95F6-FADBB52C8322}">
      <dsp:nvSpPr>
        <dsp:cNvPr id="0" name=""/>
        <dsp:cNvSpPr/>
      </dsp:nvSpPr>
      <dsp:spPr>
        <a:xfrm>
          <a:off x="2322943" y="50897"/>
          <a:ext cx="5805840" cy="956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a:lnSpc>
              <a:spcPct val="90000"/>
            </a:lnSpc>
            <a:spcBef>
              <a:spcPct val="0"/>
            </a:spcBef>
            <a:spcAft>
              <a:spcPct val="35000"/>
            </a:spcAft>
          </a:pPr>
          <a:r>
            <a:rPr lang="tr-TR" sz="1800" kern="1200" dirty="0" smtClean="0">
              <a:solidFill>
                <a:srgbClr val="0066FF"/>
              </a:solidFill>
            </a:rPr>
            <a:t>Alt proje öğrencilerin gözlemleri sonucunda günlük hayatlarında fark ettiği, ilgisini çeken ya da merak uyandıran bir konuyu belirlemeleri beklenmektedir.</a:t>
          </a:r>
          <a:endParaRPr lang="tr-TR" sz="1800" kern="1200" dirty="0">
            <a:solidFill>
              <a:srgbClr val="0066FF"/>
            </a:solidFill>
          </a:endParaRPr>
        </a:p>
      </dsp:txBody>
      <dsp:txXfrm>
        <a:off x="2322943" y="50897"/>
        <a:ext cx="5805840" cy="956206"/>
      </dsp:txXfrm>
    </dsp:sp>
    <dsp:sp modelId="{2F1CD020-21D9-474D-A787-5202B93667A8}">
      <dsp:nvSpPr>
        <dsp:cNvPr id="0" name=""/>
        <dsp:cNvSpPr/>
      </dsp:nvSpPr>
      <dsp:spPr>
        <a:xfrm>
          <a:off x="2213762" y="1007104"/>
          <a:ext cx="582297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39D46A-8EE4-41C0-99F8-1B403FC5F3D1}">
      <dsp:nvSpPr>
        <dsp:cNvPr id="0" name=""/>
        <dsp:cNvSpPr/>
      </dsp:nvSpPr>
      <dsp:spPr>
        <a:xfrm>
          <a:off x="0" y="1055943"/>
          <a:ext cx="8136904"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419C89-7EDB-4308-B8C3-7D64D9B0D356}">
      <dsp:nvSpPr>
        <dsp:cNvPr id="0" name=""/>
        <dsp:cNvSpPr/>
      </dsp:nvSpPr>
      <dsp:spPr>
        <a:xfrm>
          <a:off x="0" y="1055943"/>
          <a:ext cx="2231155" cy="1052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tr-TR" sz="1600" b="1" i="1" kern="1200" dirty="0" smtClean="0">
              <a:solidFill>
                <a:srgbClr val="00B050"/>
              </a:solidFill>
            </a:rPr>
            <a:t>2- Araştırma Yapma</a:t>
          </a:r>
          <a:endParaRPr lang="tr-TR" sz="1600" i="1" kern="1200" dirty="0">
            <a:solidFill>
              <a:srgbClr val="00B050"/>
            </a:solidFill>
          </a:endParaRPr>
        </a:p>
      </dsp:txBody>
      <dsp:txXfrm>
        <a:off x="0" y="1055943"/>
        <a:ext cx="2231155" cy="1052855"/>
      </dsp:txXfrm>
    </dsp:sp>
    <dsp:sp modelId="{1138984A-1899-42EC-9F3F-BC3B53A46326}">
      <dsp:nvSpPr>
        <dsp:cNvPr id="0" name=""/>
        <dsp:cNvSpPr/>
      </dsp:nvSpPr>
      <dsp:spPr>
        <a:xfrm>
          <a:off x="2342021" y="994717"/>
          <a:ext cx="5794882" cy="956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a:lnSpc>
              <a:spcPct val="90000"/>
            </a:lnSpc>
            <a:spcBef>
              <a:spcPct val="0"/>
            </a:spcBef>
            <a:spcAft>
              <a:spcPct val="35000"/>
            </a:spcAft>
          </a:pPr>
          <a:r>
            <a:rPr lang="tr-TR" sz="1800" kern="1200" dirty="0" smtClean="0">
              <a:solidFill>
                <a:srgbClr val="FF0000"/>
              </a:solidFill>
            </a:rPr>
            <a:t>Öğrencilerden alt proje konusunu ve bu kapsamda sorununu oluşturması beklenmektedir. Daha sonra öğrencilerin sorunu cevaplamak için konuyla ilgili mevcut bilgileri araştırmaya yönlendirilmeleri gerekmektedir.</a:t>
          </a:r>
        </a:p>
        <a:p>
          <a:pPr lvl="0" algn="just" defTabSz="800100">
            <a:lnSpc>
              <a:spcPct val="90000"/>
            </a:lnSpc>
            <a:spcBef>
              <a:spcPct val="0"/>
            </a:spcBef>
            <a:spcAft>
              <a:spcPct val="35000"/>
            </a:spcAft>
          </a:pPr>
          <a:endParaRPr lang="tr-TR" sz="1600" kern="1200" dirty="0"/>
        </a:p>
      </dsp:txBody>
      <dsp:txXfrm>
        <a:off x="2342021" y="994717"/>
        <a:ext cx="5794882" cy="956206"/>
      </dsp:txXfrm>
    </dsp:sp>
    <dsp:sp modelId="{B1D2FCF4-D21B-4BFC-A6C9-2E0DA5C44E15}">
      <dsp:nvSpPr>
        <dsp:cNvPr id="0" name=""/>
        <dsp:cNvSpPr/>
      </dsp:nvSpPr>
      <dsp:spPr>
        <a:xfrm>
          <a:off x="2231155" y="2059960"/>
          <a:ext cx="5905612"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206252-7194-479A-B385-8B9810CEF3EA}">
      <dsp:nvSpPr>
        <dsp:cNvPr id="0" name=""/>
        <dsp:cNvSpPr/>
      </dsp:nvSpPr>
      <dsp:spPr>
        <a:xfrm>
          <a:off x="0" y="2108799"/>
          <a:ext cx="8136904"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7C4F12-69EC-4E3E-9F63-D30176BB750D}">
      <dsp:nvSpPr>
        <dsp:cNvPr id="0" name=""/>
        <dsp:cNvSpPr/>
      </dsp:nvSpPr>
      <dsp:spPr>
        <a:xfrm>
          <a:off x="0" y="2108799"/>
          <a:ext cx="2231155" cy="1052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tr-TR" sz="1600" b="1" i="1" kern="1200" dirty="0" smtClean="0">
              <a:solidFill>
                <a:srgbClr val="00B050"/>
              </a:solidFill>
            </a:rPr>
            <a:t>3- Hipotez Kurma</a:t>
          </a:r>
          <a:endParaRPr lang="tr-TR" sz="1600" i="1" kern="1200" dirty="0">
            <a:solidFill>
              <a:srgbClr val="00B050"/>
            </a:solidFill>
          </a:endParaRPr>
        </a:p>
      </dsp:txBody>
      <dsp:txXfrm>
        <a:off x="0" y="2108799"/>
        <a:ext cx="2231155" cy="1052855"/>
      </dsp:txXfrm>
    </dsp:sp>
    <dsp:sp modelId="{B22FEDEA-9F48-481C-8D77-8E80AFE445FC}">
      <dsp:nvSpPr>
        <dsp:cNvPr id="0" name=""/>
        <dsp:cNvSpPr/>
      </dsp:nvSpPr>
      <dsp:spPr>
        <a:xfrm>
          <a:off x="2341885" y="2156609"/>
          <a:ext cx="5794882" cy="956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a:lnSpc>
              <a:spcPct val="90000"/>
            </a:lnSpc>
            <a:spcBef>
              <a:spcPct val="0"/>
            </a:spcBef>
            <a:spcAft>
              <a:spcPct val="35000"/>
            </a:spcAft>
          </a:pPr>
          <a:r>
            <a:rPr lang="tr-TR" sz="1800" kern="1200" dirty="0" smtClean="0">
              <a:solidFill>
                <a:srgbClr val="0066FF"/>
              </a:solidFill>
            </a:rPr>
            <a:t>Amaç, alt proje tamamlandığında elde edilmek istenen sonucun tanımlanmasıdır. Alt projelerin genelde tek bir amacı vardır. Amacı yazmak hipotezi kurmayı sağlar.</a:t>
          </a:r>
          <a:endParaRPr lang="tr-TR" sz="1800" kern="1200" dirty="0">
            <a:solidFill>
              <a:srgbClr val="0066FF"/>
            </a:solidFill>
          </a:endParaRPr>
        </a:p>
      </dsp:txBody>
      <dsp:txXfrm>
        <a:off x="2341885" y="2156609"/>
        <a:ext cx="5794882" cy="956206"/>
      </dsp:txXfrm>
    </dsp:sp>
    <dsp:sp modelId="{179300EB-A8DC-429A-B3A6-936CE89BC4AC}">
      <dsp:nvSpPr>
        <dsp:cNvPr id="0" name=""/>
        <dsp:cNvSpPr/>
      </dsp:nvSpPr>
      <dsp:spPr>
        <a:xfrm>
          <a:off x="2231155" y="3112816"/>
          <a:ext cx="5905612"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7F0C5A-9ED8-4FCF-B534-B90B3D7D6CF1}">
      <dsp:nvSpPr>
        <dsp:cNvPr id="0" name=""/>
        <dsp:cNvSpPr/>
      </dsp:nvSpPr>
      <dsp:spPr>
        <a:xfrm>
          <a:off x="0" y="3161655"/>
          <a:ext cx="8136904"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757365-9931-4C22-B83C-9C74BC1172DD}">
      <dsp:nvSpPr>
        <dsp:cNvPr id="0" name=""/>
        <dsp:cNvSpPr/>
      </dsp:nvSpPr>
      <dsp:spPr>
        <a:xfrm>
          <a:off x="0" y="3161655"/>
          <a:ext cx="2270243" cy="1052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tr-TR" sz="1200" b="1" i="1" kern="1200" dirty="0" smtClean="0">
              <a:solidFill>
                <a:srgbClr val="00B050"/>
              </a:solidFill>
            </a:rPr>
            <a:t>4- </a:t>
          </a:r>
          <a:r>
            <a:rPr lang="tr-TR" sz="1600" b="1" i="1" kern="1200" dirty="0" smtClean="0">
              <a:solidFill>
                <a:srgbClr val="00B050"/>
              </a:solidFill>
            </a:rPr>
            <a:t>Deney ve Gözlem Zamanı</a:t>
          </a:r>
          <a:endParaRPr lang="tr-TR" sz="1600" i="1" kern="1200" dirty="0">
            <a:solidFill>
              <a:srgbClr val="00B050"/>
            </a:solidFill>
          </a:endParaRPr>
        </a:p>
      </dsp:txBody>
      <dsp:txXfrm>
        <a:off x="0" y="3161655"/>
        <a:ext cx="2270243" cy="1052855"/>
      </dsp:txXfrm>
    </dsp:sp>
    <dsp:sp modelId="{6738C547-4EA8-4E43-88D3-90FD238F998A}">
      <dsp:nvSpPr>
        <dsp:cNvPr id="0" name=""/>
        <dsp:cNvSpPr/>
      </dsp:nvSpPr>
      <dsp:spPr>
        <a:xfrm>
          <a:off x="2380139" y="3209465"/>
          <a:ext cx="5751217" cy="956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a:lnSpc>
              <a:spcPct val="90000"/>
            </a:lnSpc>
            <a:spcBef>
              <a:spcPct val="0"/>
            </a:spcBef>
            <a:spcAft>
              <a:spcPct val="35000"/>
            </a:spcAft>
          </a:pPr>
          <a:r>
            <a:rPr lang="tr-TR" sz="1800" kern="1200" dirty="0" smtClean="0">
              <a:solidFill>
                <a:srgbClr val="FF0000"/>
              </a:solidFill>
            </a:rPr>
            <a:t>Öğrencilerin, hipotezi sınamak ve tahminlerinin doğru olup olmadığını anlamak için bir deney tasarlaması, gözlem ve analizler yapması gereklidir.</a:t>
          </a:r>
          <a:endParaRPr lang="tr-TR" sz="1800" kern="1200" dirty="0">
            <a:solidFill>
              <a:srgbClr val="FF0000"/>
            </a:solidFill>
          </a:endParaRPr>
        </a:p>
      </dsp:txBody>
      <dsp:txXfrm>
        <a:off x="2380139" y="3209465"/>
        <a:ext cx="5751217" cy="956206"/>
      </dsp:txXfrm>
    </dsp:sp>
    <dsp:sp modelId="{674273EE-1986-4935-9506-F89B262FDE3E}">
      <dsp:nvSpPr>
        <dsp:cNvPr id="0" name=""/>
        <dsp:cNvSpPr/>
      </dsp:nvSpPr>
      <dsp:spPr>
        <a:xfrm>
          <a:off x="2270243" y="4165672"/>
          <a:ext cx="586111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F22CCA-5B52-4BD9-94D0-176ACDEB1B53}">
      <dsp:nvSpPr>
        <dsp:cNvPr id="0" name=""/>
        <dsp:cNvSpPr/>
      </dsp:nvSpPr>
      <dsp:spPr>
        <a:xfrm>
          <a:off x="0" y="4214510"/>
          <a:ext cx="8136904"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FAC0F6-9E5E-4B2F-ABDA-C0463E9D7FF3}">
      <dsp:nvSpPr>
        <dsp:cNvPr id="0" name=""/>
        <dsp:cNvSpPr/>
      </dsp:nvSpPr>
      <dsp:spPr>
        <a:xfrm>
          <a:off x="0" y="4214510"/>
          <a:ext cx="2299655" cy="1052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tr-TR" sz="1600" b="1" i="1" kern="1200" dirty="0" smtClean="0">
              <a:solidFill>
                <a:srgbClr val="00B050"/>
              </a:solidFill>
            </a:rPr>
            <a:t>5- Veri Toplama, Değerlendirme ve Sonuç</a:t>
          </a:r>
          <a:endParaRPr lang="tr-TR" sz="1600" i="1" kern="1200" dirty="0">
            <a:solidFill>
              <a:srgbClr val="00B050"/>
            </a:solidFill>
          </a:endParaRPr>
        </a:p>
      </dsp:txBody>
      <dsp:txXfrm>
        <a:off x="0" y="4214510"/>
        <a:ext cx="2299655" cy="1052855"/>
      </dsp:txXfrm>
    </dsp:sp>
    <dsp:sp modelId="{5999933A-DED4-44EC-9AAF-EB9342262AFC}">
      <dsp:nvSpPr>
        <dsp:cNvPr id="0" name=""/>
        <dsp:cNvSpPr/>
      </dsp:nvSpPr>
      <dsp:spPr>
        <a:xfrm>
          <a:off x="2408955" y="4262321"/>
          <a:ext cx="5720028" cy="956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a:lnSpc>
              <a:spcPct val="90000"/>
            </a:lnSpc>
            <a:spcBef>
              <a:spcPct val="0"/>
            </a:spcBef>
            <a:spcAft>
              <a:spcPct val="35000"/>
            </a:spcAft>
          </a:pPr>
          <a:r>
            <a:rPr lang="tr-TR" sz="1800" kern="1200" dirty="0" smtClean="0">
              <a:solidFill>
                <a:srgbClr val="0066FF"/>
              </a:solidFill>
            </a:rPr>
            <a:t>Bu aşamada öğrenciler ne kadar çok veri elde ederse hipotezlerini destekleme veya çürütme yolunda o kadar başarılı olurlar. </a:t>
          </a:r>
          <a:endParaRPr lang="tr-TR" sz="1800" kern="1200" dirty="0">
            <a:solidFill>
              <a:srgbClr val="0066FF"/>
            </a:solidFill>
          </a:endParaRPr>
        </a:p>
      </dsp:txBody>
      <dsp:txXfrm>
        <a:off x="2408955" y="4262321"/>
        <a:ext cx="5720028" cy="956206"/>
      </dsp:txXfrm>
    </dsp:sp>
    <dsp:sp modelId="{98696F51-DBEC-4909-9239-41F083DBB16F}">
      <dsp:nvSpPr>
        <dsp:cNvPr id="0" name=""/>
        <dsp:cNvSpPr/>
      </dsp:nvSpPr>
      <dsp:spPr>
        <a:xfrm>
          <a:off x="2299655" y="5218528"/>
          <a:ext cx="582932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2DBC78-89AB-41C5-BA19-CF407DD3B9A7}">
      <dsp:nvSpPr>
        <dsp:cNvPr id="0" name=""/>
        <dsp:cNvSpPr/>
      </dsp:nvSpPr>
      <dsp:spPr>
        <a:xfrm>
          <a:off x="0" y="5267366"/>
          <a:ext cx="8136904"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37A192-949E-4243-AB86-6FAD251411FF}">
      <dsp:nvSpPr>
        <dsp:cNvPr id="0" name=""/>
        <dsp:cNvSpPr/>
      </dsp:nvSpPr>
      <dsp:spPr>
        <a:xfrm>
          <a:off x="0" y="5267366"/>
          <a:ext cx="2300719" cy="1052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tr-TR" sz="1600" b="1" i="1" kern="1200" dirty="0" smtClean="0">
              <a:solidFill>
                <a:srgbClr val="00B050"/>
              </a:solidFill>
            </a:rPr>
            <a:t>6- Alt Proje Posteri Hazırlama</a:t>
          </a:r>
          <a:endParaRPr lang="tr-TR" sz="1600" i="1" kern="1200" dirty="0">
            <a:solidFill>
              <a:srgbClr val="00B050"/>
            </a:solidFill>
          </a:endParaRPr>
        </a:p>
      </dsp:txBody>
      <dsp:txXfrm>
        <a:off x="0" y="5267366"/>
        <a:ext cx="2300719" cy="1052855"/>
      </dsp:txXfrm>
    </dsp:sp>
    <dsp:sp modelId="{C730EB9D-688A-4EDC-8124-1C2F6007DD04}">
      <dsp:nvSpPr>
        <dsp:cNvPr id="0" name=""/>
        <dsp:cNvSpPr/>
      </dsp:nvSpPr>
      <dsp:spPr>
        <a:xfrm>
          <a:off x="2410019" y="5290577"/>
          <a:ext cx="5720028" cy="1005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a:lnSpc>
              <a:spcPct val="90000"/>
            </a:lnSpc>
            <a:spcBef>
              <a:spcPct val="0"/>
            </a:spcBef>
            <a:spcAft>
              <a:spcPct val="35000"/>
            </a:spcAft>
          </a:pPr>
          <a:r>
            <a:rPr lang="tr-TR" sz="1800" kern="1200" dirty="0" smtClean="0">
              <a:solidFill>
                <a:srgbClr val="FF0000"/>
              </a:solidFill>
            </a:rPr>
            <a:t>Bütün alt projenin özeti olan ve alt projenin yapılış aşamalarını anlatan bu poster, alt projenin başarılı olup olmadığının da göstergesidir. </a:t>
          </a:r>
        </a:p>
      </dsp:txBody>
      <dsp:txXfrm>
        <a:off x="2410019" y="5290577"/>
        <a:ext cx="5720028" cy="1005367"/>
      </dsp:txXfrm>
    </dsp:sp>
    <dsp:sp modelId="{2104BA90-0C9A-4810-ADF9-B3D9BC759842}">
      <dsp:nvSpPr>
        <dsp:cNvPr id="0" name=""/>
        <dsp:cNvSpPr/>
      </dsp:nvSpPr>
      <dsp:spPr>
        <a:xfrm>
          <a:off x="2300719" y="6295945"/>
          <a:ext cx="582932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F9BACA-0A74-4C6A-AC71-93C681F2CE9A}">
      <dsp:nvSpPr>
        <dsp:cNvPr id="0" name=""/>
        <dsp:cNvSpPr/>
      </dsp:nvSpPr>
      <dsp:spPr>
        <a:xfrm>
          <a:off x="0" y="0"/>
          <a:ext cx="8136904"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82C241-5CB5-46DF-B730-E6BFA5450C78}">
      <dsp:nvSpPr>
        <dsp:cNvPr id="0" name=""/>
        <dsp:cNvSpPr/>
      </dsp:nvSpPr>
      <dsp:spPr>
        <a:xfrm>
          <a:off x="0" y="0"/>
          <a:ext cx="1627380" cy="657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tr-TR" sz="1600" b="1" i="1" kern="1200" dirty="0" smtClean="0">
              <a:solidFill>
                <a:srgbClr val="00B050"/>
              </a:solidFill>
            </a:rPr>
            <a:t>1- Problemi Belirleme</a:t>
          </a:r>
          <a:endParaRPr lang="tr-TR" sz="1600" kern="1200" dirty="0">
            <a:solidFill>
              <a:srgbClr val="00B050"/>
            </a:solidFill>
          </a:endParaRPr>
        </a:p>
      </dsp:txBody>
      <dsp:txXfrm>
        <a:off x="0" y="0"/>
        <a:ext cx="1627380" cy="657073"/>
      </dsp:txXfrm>
    </dsp:sp>
    <dsp:sp modelId="{13251698-891E-4297-A436-9DC8F709A3E6}">
      <dsp:nvSpPr>
        <dsp:cNvPr id="0" name=""/>
        <dsp:cNvSpPr/>
      </dsp:nvSpPr>
      <dsp:spPr>
        <a:xfrm>
          <a:off x="1749434" y="3396"/>
          <a:ext cx="6387469" cy="6500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tr-TR" sz="1600" kern="1200" dirty="0" smtClean="0">
              <a:solidFill>
                <a:srgbClr val="FF0000"/>
              </a:solidFill>
            </a:rPr>
            <a:t>NE? Problem nedir veya neye ihtiyaç </a:t>
          </a:r>
          <a:r>
            <a:rPr lang="tr-TR" sz="1600" kern="1200" dirty="0" smtClean="0">
              <a:solidFill>
                <a:srgbClr val="FF0000"/>
              </a:solidFill>
            </a:rPr>
            <a:t>vardır?   KİM</a:t>
          </a:r>
          <a:r>
            <a:rPr lang="tr-TR" sz="1600" kern="1200" dirty="0" smtClean="0">
              <a:solidFill>
                <a:srgbClr val="FF0000"/>
              </a:solidFill>
            </a:rPr>
            <a:t>? </a:t>
          </a:r>
          <a:r>
            <a:rPr lang="tr-TR" sz="1600" kern="1200" dirty="0" smtClean="0">
              <a:solidFill>
                <a:srgbClr val="FF0000"/>
              </a:solidFill>
            </a:rPr>
            <a:t>  Kimin </a:t>
          </a:r>
          <a:r>
            <a:rPr lang="tr-TR" sz="1600" kern="1200" dirty="0" smtClean="0">
              <a:solidFill>
                <a:srgbClr val="FF0000"/>
              </a:solidFill>
            </a:rPr>
            <a:t>problemi veya kimin ihtiyacı </a:t>
          </a:r>
          <a:r>
            <a:rPr lang="tr-TR" sz="1600" kern="1200" dirty="0" smtClean="0">
              <a:solidFill>
                <a:srgbClr val="FF0000"/>
              </a:solidFill>
            </a:rPr>
            <a:t>var?   NEDEN</a:t>
          </a:r>
          <a:r>
            <a:rPr lang="tr-TR" sz="1600" kern="1200" dirty="0" smtClean="0">
              <a:solidFill>
                <a:srgbClr val="FF0000"/>
              </a:solidFill>
            </a:rPr>
            <a:t>? Bu problemi çözmek neden önemli?</a:t>
          </a:r>
          <a:endParaRPr lang="tr-TR" sz="1600" kern="1200" dirty="0">
            <a:solidFill>
              <a:srgbClr val="FF0000"/>
            </a:solidFill>
          </a:endParaRPr>
        </a:p>
      </dsp:txBody>
      <dsp:txXfrm>
        <a:off x="1749434" y="3396"/>
        <a:ext cx="6387469" cy="650048"/>
      </dsp:txXfrm>
    </dsp:sp>
    <dsp:sp modelId="{0AF60919-54A5-4296-AF16-D71F1EF9E0BB}">
      <dsp:nvSpPr>
        <dsp:cNvPr id="0" name=""/>
        <dsp:cNvSpPr/>
      </dsp:nvSpPr>
      <dsp:spPr>
        <a:xfrm>
          <a:off x="1627380" y="653445"/>
          <a:ext cx="650952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844645-0698-4B6F-99F1-751D120483EF}">
      <dsp:nvSpPr>
        <dsp:cNvPr id="0" name=""/>
        <dsp:cNvSpPr/>
      </dsp:nvSpPr>
      <dsp:spPr>
        <a:xfrm>
          <a:off x="0" y="657073"/>
          <a:ext cx="8136904"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870682-5D46-4FF9-BCCF-10FD7C0C931D}">
      <dsp:nvSpPr>
        <dsp:cNvPr id="0" name=""/>
        <dsp:cNvSpPr/>
      </dsp:nvSpPr>
      <dsp:spPr>
        <a:xfrm>
          <a:off x="0" y="657073"/>
          <a:ext cx="1627380" cy="657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tr-TR" sz="1600" b="1" i="1" kern="1200" dirty="0" smtClean="0">
              <a:solidFill>
                <a:srgbClr val="00B050"/>
              </a:solidFill>
            </a:rPr>
            <a:t>2- Problemi Araştırma</a:t>
          </a:r>
          <a:endParaRPr lang="tr-TR" sz="1600" kern="1200" dirty="0">
            <a:solidFill>
              <a:srgbClr val="00B050"/>
            </a:solidFill>
          </a:endParaRPr>
        </a:p>
      </dsp:txBody>
      <dsp:txXfrm>
        <a:off x="0" y="657073"/>
        <a:ext cx="1627380" cy="657073"/>
      </dsp:txXfrm>
    </dsp:sp>
    <dsp:sp modelId="{6B7AC172-BDCE-46D5-B683-77A1887174C8}">
      <dsp:nvSpPr>
        <dsp:cNvPr id="0" name=""/>
        <dsp:cNvSpPr/>
      </dsp:nvSpPr>
      <dsp:spPr>
        <a:xfrm>
          <a:off x="1749434" y="686910"/>
          <a:ext cx="6387469" cy="596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tr-TR" sz="1600" kern="1200" dirty="0" smtClean="0">
              <a:solidFill>
                <a:srgbClr val="0066FF"/>
              </a:solidFill>
            </a:rPr>
            <a:t>Mevcut veya olası ürünün kullanıcıları ve müşterileri kimlerdir?</a:t>
          </a:r>
        </a:p>
        <a:p>
          <a:pPr lvl="0" algn="l" defTabSz="711200">
            <a:lnSpc>
              <a:spcPct val="90000"/>
            </a:lnSpc>
            <a:spcBef>
              <a:spcPct val="0"/>
            </a:spcBef>
            <a:spcAft>
              <a:spcPct val="35000"/>
            </a:spcAft>
          </a:pPr>
          <a:r>
            <a:rPr lang="tr-TR" sz="1600" kern="1200" dirty="0" smtClean="0">
              <a:solidFill>
                <a:srgbClr val="0066FF"/>
              </a:solidFill>
            </a:rPr>
            <a:t>Mevcut çözümler nedir?</a:t>
          </a:r>
          <a:endParaRPr lang="tr-TR" sz="1600" kern="1200" dirty="0">
            <a:solidFill>
              <a:srgbClr val="0066FF"/>
            </a:solidFill>
          </a:endParaRPr>
        </a:p>
      </dsp:txBody>
      <dsp:txXfrm>
        <a:off x="1749434" y="686910"/>
        <a:ext cx="6387469" cy="596755"/>
      </dsp:txXfrm>
    </dsp:sp>
    <dsp:sp modelId="{9B960047-8D13-4B8F-B5E6-7F04B29630DE}">
      <dsp:nvSpPr>
        <dsp:cNvPr id="0" name=""/>
        <dsp:cNvSpPr/>
      </dsp:nvSpPr>
      <dsp:spPr>
        <a:xfrm>
          <a:off x="1627380" y="1283666"/>
          <a:ext cx="650952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FAE9CC-CC69-40F6-85CC-C9E701AE3889}">
      <dsp:nvSpPr>
        <dsp:cNvPr id="0" name=""/>
        <dsp:cNvSpPr/>
      </dsp:nvSpPr>
      <dsp:spPr>
        <a:xfrm>
          <a:off x="0" y="1314146"/>
          <a:ext cx="8136904"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0BAE61-8F3E-4480-940F-179BFC2D022C}">
      <dsp:nvSpPr>
        <dsp:cNvPr id="0" name=""/>
        <dsp:cNvSpPr/>
      </dsp:nvSpPr>
      <dsp:spPr>
        <a:xfrm>
          <a:off x="0" y="1314146"/>
          <a:ext cx="1784343" cy="657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tr-TR" sz="1600" b="1" i="1" kern="1200" dirty="0" smtClean="0">
              <a:solidFill>
                <a:srgbClr val="00B050"/>
              </a:solidFill>
            </a:rPr>
            <a:t>3-Gereksinimleri </a:t>
          </a:r>
          <a:r>
            <a:rPr lang="tr-TR" sz="1600" b="1" i="1" kern="1200" dirty="0" smtClean="0">
              <a:solidFill>
                <a:srgbClr val="00B050"/>
              </a:solidFill>
            </a:rPr>
            <a:t>Belirleme</a:t>
          </a:r>
          <a:endParaRPr lang="tr-TR" sz="1600" kern="1200" dirty="0">
            <a:solidFill>
              <a:srgbClr val="00B050"/>
            </a:solidFill>
          </a:endParaRPr>
        </a:p>
      </dsp:txBody>
      <dsp:txXfrm>
        <a:off x="0" y="1314146"/>
        <a:ext cx="1784343" cy="657073"/>
      </dsp:txXfrm>
    </dsp:sp>
    <dsp:sp modelId="{FD63F344-9E67-41FD-A6FF-0FB35327B756}">
      <dsp:nvSpPr>
        <dsp:cNvPr id="0" name=""/>
        <dsp:cNvSpPr/>
      </dsp:nvSpPr>
      <dsp:spPr>
        <a:xfrm>
          <a:off x="1903417" y="1343983"/>
          <a:ext cx="6231525" cy="596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tr-TR" sz="1600" kern="1200" dirty="0" smtClean="0">
              <a:solidFill>
                <a:srgbClr val="FF0000"/>
              </a:solidFill>
            </a:rPr>
            <a:t>Öğrenciler, gereksinimleri belirlemek için hedefledikleri tasarıma benzer </a:t>
          </a:r>
          <a:r>
            <a:rPr lang="tr-TR" sz="1600" i="1" u="sng" kern="1200" dirty="0" smtClean="0">
              <a:solidFill>
                <a:srgbClr val="FF0000"/>
              </a:solidFill>
            </a:rPr>
            <a:t>mevcut çözümlerin temel özelliklerini analiz etmelilerdir</a:t>
          </a:r>
          <a:r>
            <a:rPr lang="tr-TR" sz="1600" kern="1200" dirty="0" smtClean="0">
              <a:solidFill>
                <a:srgbClr val="FF0000"/>
              </a:solidFill>
            </a:rPr>
            <a:t>.</a:t>
          </a:r>
          <a:endParaRPr lang="tr-TR" sz="1600" kern="1200" dirty="0">
            <a:solidFill>
              <a:srgbClr val="FF0000"/>
            </a:solidFill>
          </a:endParaRPr>
        </a:p>
      </dsp:txBody>
      <dsp:txXfrm>
        <a:off x="1903417" y="1343983"/>
        <a:ext cx="6231525" cy="596755"/>
      </dsp:txXfrm>
    </dsp:sp>
    <dsp:sp modelId="{8EA87CD9-A93C-4984-94DF-693C4A94DDFF}">
      <dsp:nvSpPr>
        <dsp:cNvPr id="0" name=""/>
        <dsp:cNvSpPr/>
      </dsp:nvSpPr>
      <dsp:spPr>
        <a:xfrm>
          <a:off x="1784343" y="1940739"/>
          <a:ext cx="635059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E05F09-9CD6-4B3F-87DD-06C0311D279A}">
      <dsp:nvSpPr>
        <dsp:cNvPr id="0" name=""/>
        <dsp:cNvSpPr/>
      </dsp:nvSpPr>
      <dsp:spPr>
        <a:xfrm>
          <a:off x="0" y="1971218"/>
          <a:ext cx="8136904"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6FD6CF-A8A6-4EFE-97FC-18AE85387C56}">
      <dsp:nvSpPr>
        <dsp:cNvPr id="0" name=""/>
        <dsp:cNvSpPr/>
      </dsp:nvSpPr>
      <dsp:spPr>
        <a:xfrm>
          <a:off x="0" y="1971219"/>
          <a:ext cx="1627380" cy="657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tr-TR" sz="1600" b="1" i="1" kern="1200" dirty="0" smtClean="0">
              <a:solidFill>
                <a:srgbClr val="00B050"/>
              </a:solidFill>
            </a:rPr>
            <a:t>4- Olası Çözümler Geliştirme</a:t>
          </a:r>
          <a:endParaRPr lang="tr-TR" sz="1600" kern="1200" dirty="0">
            <a:solidFill>
              <a:srgbClr val="00B050"/>
            </a:solidFill>
          </a:endParaRPr>
        </a:p>
      </dsp:txBody>
      <dsp:txXfrm>
        <a:off x="0" y="1971219"/>
        <a:ext cx="1627380" cy="657073"/>
      </dsp:txXfrm>
    </dsp:sp>
    <dsp:sp modelId="{23C165DE-32BC-4C2B-AA90-D532681D9D6C}">
      <dsp:nvSpPr>
        <dsp:cNvPr id="0" name=""/>
        <dsp:cNvSpPr/>
      </dsp:nvSpPr>
      <dsp:spPr>
        <a:xfrm>
          <a:off x="1749434" y="2001056"/>
          <a:ext cx="6387469" cy="596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tr-TR" sz="1600" kern="1200" dirty="0" smtClean="0">
              <a:solidFill>
                <a:srgbClr val="0066FF"/>
              </a:solidFill>
            </a:rPr>
            <a:t>İyi bir tasarımcı </a:t>
          </a:r>
          <a:r>
            <a:rPr lang="tr-TR" sz="1600" i="1" u="sng" kern="1200" dirty="0" smtClean="0">
              <a:solidFill>
                <a:srgbClr val="0066FF"/>
              </a:solidFill>
            </a:rPr>
            <a:t>birden fazla çözüm bulmaya çalışır</a:t>
          </a:r>
          <a:r>
            <a:rPr lang="tr-TR" sz="1600" kern="1200" dirty="0" smtClean="0">
              <a:solidFill>
                <a:srgbClr val="0066FF"/>
              </a:solidFill>
            </a:rPr>
            <a:t>.</a:t>
          </a:r>
          <a:endParaRPr lang="tr-TR" sz="1600" kern="1200" dirty="0">
            <a:solidFill>
              <a:srgbClr val="0066FF"/>
            </a:solidFill>
          </a:endParaRPr>
        </a:p>
      </dsp:txBody>
      <dsp:txXfrm>
        <a:off x="1749434" y="2001056"/>
        <a:ext cx="6387469" cy="596755"/>
      </dsp:txXfrm>
    </dsp:sp>
    <dsp:sp modelId="{FC87E33A-12A2-4E66-BE2A-59C2B00D3478}">
      <dsp:nvSpPr>
        <dsp:cNvPr id="0" name=""/>
        <dsp:cNvSpPr/>
      </dsp:nvSpPr>
      <dsp:spPr>
        <a:xfrm>
          <a:off x="1627380" y="2597812"/>
          <a:ext cx="650952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3DA623-D593-4C37-91F8-411A9F616D28}">
      <dsp:nvSpPr>
        <dsp:cNvPr id="0" name=""/>
        <dsp:cNvSpPr/>
      </dsp:nvSpPr>
      <dsp:spPr>
        <a:xfrm>
          <a:off x="0" y="2628292"/>
          <a:ext cx="8136904"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29AC5B-555F-422A-923B-AF61D4E75AFE}">
      <dsp:nvSpPr>
        <dsp:cNvPr id="0" name=""/>
        <dsp:cNvSpPr/>
      </dsp:nvSpPr>
      <dsp:spPr>
        <a:xfrm>
          <a:off x="0" y="2628292"/>
          <a:ext cx="1627380" cy="657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tr-TR" sz="1600" b="1" i="1" kern="1200" dirty="0" smtClean="0">
              <a:solidFill>
                <a:srgbClr val="00B050"/>
              </a:solidFill>
            </a:rPr>
            <a:t>5- En İyi Çözümü Seçme</a:t>
          </a:r>
          <a:endParaRPr lang="tr-TR" sz="1600" kern="1200" dirty="0">
            <a:solidFill>
              <a:srgbClr val="00B050"/>
            </a:solidFill>
          </a:endParaRPr>
        </a:p>
      </dsp:txBody>
      <dsp:txXfrm>
        <a:off x="0" y="2628292"/>
        <a:ext cx="1627380" cy="657073"/>
      </dsp:txXfrm>
    </dsp:sp>
    <dsp:sp modelId="{8C7C1068-05B9-4306-A38B-50AA89A081F7}">
      <dsp:nvSpPr>
        <dsp:cNvPr id="0" name=""/>
        <dsp:cNvSpPr/>
      </dsp:nvSpPr>
      <dsp:spPr>
        <a:xfrm>
          <a:off x="1749434" y="2658129"/>
          <a:ext cx="6387469" cy="596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tr-TR" sz="1600" kern="1200" dirty="0" smtClean="0">
              <a:solidFill>
                <a:srgbClr val="FF0000"/>
              </a:solidFill>
            </a:rPr>
            <a:t>Öğrenciler, buldukları </a:t>
          </a:r>
          <a:r>
            <a:rPr lang="tr-TR" sz="1600" i="1" u="sng" kern="1200" dirty="0" smtClean="0">
              <a:solidFill>
                <a:srgbClr val="FF0000"/>
              </a:solidFill>
            </a:rPr>
            <a:t>çözüm alternatiflerinin tasarım gereksinimlerini karşılayıp karşılamadığını kontrol etmelilerdir.</a:t>
          </a:r>
          <a:endParaRPr lang="tr-TR" sz="1600" i="1" u="sng" kern="1200" dirty="0">
            <a:solidFill>
              <a:srgbClr val="FF0000"/>
            </a:solidFill>
          </a:endParaRPr>
        </a:p>
      </dsp:txBody>
      <dsp:txXfrm>
        <a:off x="1749434" y="2658129"/>
        <a:ext cx="6387469" cy="596755"/>
      </dsp:txXfrm>
    </dsp:sp>
    <dsp:sp modelId="{E77F85C3-C03B-4A5B-BE39-2A7B12B950FB}">
      <dsp:nvSpPr>
        <dsp:cNvPr id="0" name=""/>
        <dsp:cNvSpPr/>
      </dsp:nvSpPr>
      <dsp:spPr>
        <a:xfrm>
          <a:off x="1627380" y="3254885"/>
          <a:ext cx="650952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4260B4A-209E-4994-89FC-D10E9C6489F2}">
      <dsp:nvSpPr>
        <dsp:cNvPr id="0" name=""/>
        <dsp:cNvSpPr/>
      </dsp:nvSpPr>
      <dsp:spPr>
        <a:xfrm>
          <a:off x="0" y="3285365"/>
          <a:ext cx="8136904"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58197F-9535-4749-9EE0-8A7CD2A73756}">
      <dsp:nvSpPr>
        <dsp:cNvPr id="0" name=""/>
        <dsp:cNvSpPr/>
      </dsp:nvSpPr>
      <dsp:spPr>
        <a:xfrm>
          <a:off x="0" y="3285365"/>
          <a:ext cx="1627380" cy="657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tr-TR" sz="1600" b="1" i="1" kern="1200" dirty="0" smtClean="0">
              <a:solidFill>
                <a:srgbClr val="00B050"/>
              </a:solidFill>
            </a:rPr>
            <a:t>6- Prototip Oluşturma/Yapılandırma</a:t>
          </a:r>
          <a:endParaRPr lang="tr-TR" sz="1600" kern="1200" dirty="0">
            <a:solidFill>
              <a:srgbClr val="00B050"/>
            </a:solidFill>
          </a:endParaRPr>
        </a:p>
      </dsp:txBody>
      <dsp:txXfrm>
        <a:off x="0" y="3285365"/>
        <a:ext cx="1627380" cy="657073"/>
      </dsp:txXfrm>
    </dsp:sp>
    <dsp:sp modelId="{B1716A17-F09E-48FC-AA91-544302E4A612}">
      <dsp:nvSpPr>
        <dsp:cNvPr id="0" name=""/>
        <dsp:cNvSpPr/>
      </dsp:nvSpPr>
      <dsp:spPr>
        <a:xfrm>
          <a:off x="1749434" y="3315202"/>
          <a:ext cx="6387469" cy="596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tr-TR" sz="1600" i="1" u="sng" kern="1200" dirty="0" smtClean="0">
              <a:solidFill>
                <a:srgbClr val="0066FF"/>
              </a:solidFill>
            </a:rPr>
            <a:t>Prototip</a:t>
          </a:r>
          <a:r>
            <a:rPr lang="tr-TR" sz="1600" kern="1200" dirty="0" smtClean="0">
              <a:solidFill>
                <a:srgbClr val="0066FF"/>
              </a:solidFill>
            </a:rPr>
            <a:t>, son ürünün geliştirilmesinde önemli bir adımdır. </a:t>
          </a:r>
          <a:endParaRPr lang="tr-TR" sz="1600" kern="1200" dirty="0">
            <a:solidFill>
              <a:srgbClr val="0066FF"/>
            </a:solidFill>
          </a:endParaRPr>
        </a:p>
      </dsp:txBody>
      <dsp:txXfrm>
        <a:off x="1749434" y="3315202"/>
        <a:ext cx="6387469" cy="596755"/>
      </dsp:txXfrm>
    </dsp:sp>
    <dsp:sp modelId="{E768DFCF-F3A7-45CE-9642-3EB15B053034}">
      <dsp:nvSpPr>
        <dsp:cNvPr id="0" name=""/>
        <dsp:cNvSpPr/>
      </dsp:nvSpPr>
      <dsp:spPr>
        <a:xfrm>
          <a:off x="1627380" y="3911958"/>
          <a:ext cx="650952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39336E-272F-4DAD-B7D8-D85F20EB7412}">
      <dsp:nvSpPr>
        <dsp:cNvPr id="0" name=""/>
        <dsp:cNvSpPr/>
      </dsp:nvSpPr>
      <dsp:spPr>
        <a:xfrm>
          <a:off x="0" y="3942437"/>
          <a:ext cx="8136904"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86B430-87BB-422B-AAB9-710D79E2CCBD}">
      <dsp:nvSpPr>
        <dsp:cNvPr id="0" name=""/>
        <dsp:cNvSpPr/>
      </dsp:nvSpPr>
      <dsp:spPr>
        <a:xfrm>
          <a:off x="0" y="3942438"/>
          <a:ext cx="1892095" cy="657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tr-TR" sz="1600" b="1" i="1" kern="1200" dirty="0" smtClean="0">
              <a:solidFill>
                <a:srgbClr val="00B050"/>
              </a:solidFill>
            </a:rPr>
            <a:t>7- Çözümleri Test Etme ve Değerlendirme</a:t>
          </a:r>
          <a:endParaRPr lang="tr-TR" sz="1600" kern="1200" dirty="0">
            <a:solidFill>
              <a:srgbClr val="00B050"/>
            </a:solidFill>
          </a:endParaRPr>
        </a:p>
      </dsp:txBody>
      <dsp:txXfrm>
        <a:off x="0" y="3942438"/>
        <a:ext cx="1892095" cy="657073"/>
      </dsp:txXfrm>
    </dsp:sp>
    <dsp:sp modelId="{75842D49-AF75-44ED-B2C8-1B895004F51C}">
      <dsp:nvSpPr>
        <dsp:cNvPr id="0" name=""/>
        <dsp:cNvSpPr/>
      </dsp:nvSpPr>
      <dsp:spPr>
        <a:xfrm>
          <a:off x="2009143" y="3972275"/>
          <a:ext cx="6125483" cy="596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tr-TR" sz="1600" kern="1200" dirty="0" smtClean="0">
              <a:solidFill>
                <a:srgbClr val="FF0000"/>
              </a:solidFill>
            </a:rPr>
            <a:t>Öğrencilerin alt proje başlangıcında belirlen problemin çözümü için geliştirdiği tasarımı </a:t>
          </a:r>
          <a:r>
            <a:rPr lang="tr-TR" sz="1600" i="1" u="sng" kern="1200" dirty="0" smtClean="0">
              <a:solidFill>
                <a:srgbClr val="FF0000"/>
              </a:solidFill>
            </a:rPr>
            <a:t>test ederek değerlendirmelilerdir</a:t>
          </a:r>
          <a:r>
            <a:rPr lang="tr-TR" sz="1600" kern="1200" dirty="0" smtClean="0">
              <a:solidFill>
                <a:srgbClr val="FF0000"/>
              </a:solidFill>
            </a:rPr>
            <a:t>.</a:t>
          </a:r>
          <a:endParaRPr lang="tr-TR" sz="1600" kern="1200" dirty="0">
            <a:solidFill>
              <a:srgbClr val="FF0000"/>
            </a:solidFill>
          </a:endParaRPr>
        </a:p>
      </dsp:txBody>
      <dsp:txXfrm>
        <a:off x="2009143" y="3972275"/>
        <a:ext cx="6125483" cy="596755"/>
      </dsp:txXfrm>
    </dsp:sp>
    <dsp:sp modelId="{CD2AABA6-49C8-48BE-936D-004CCABBA2DB}">
      <dsp:nvSpPr>
        <dsp:cNvPr id="0" name=""/>
        <dsp:cNvSpPr/>
      </dsp:nvSpPr>
      <dsp:spPr>
        <a:xfrm>
          <a:off x="1892095" y="4569031"/>
          <a:ext cx="624253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E7268F5-1EAC-4A2B-94D7-A61964CCBA6D}">
      <dsp:nvSpPr>
        <dsp:cNvPr id="0" name=""/>
        <dsp:cNvSpPr/>
      </dsp:nvSpPr>
      <dsp:spPr>
        <a:xfrm>
          <a:off x="0" y="4599511"/>
          <a:ext cx="8136904"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A46BBF-2EA4-449F-A26F-902C983F3903}">
      <dsp:nvSpPr>
        <dsp:cNvPr id="0" name=""/>
        <dsp:cNvSpPr/>
      </dsp:nvSpPr>
      <dsp:spPr>
        <a:xfrm>
          <a:off x="0" y="4599511"/>
          <a:ext cx="1627380" cy="657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tr-TR" sz="1600" b="1" i="1" kern="1200" dirty="0" smtClean="0">
              <a:solidFill>
                <a:srgbClr val="00B050"/>
              </a:solidFill>
            </a:rPr>
            <a:t>8- Sonuçları </a:t>
          </a:r>
          <a:r>
            <a:rPr lang="tr-TR" sz="1600" b="1" i="1" kern="1200" dirty="0" err="1" smtClean="0">
              <a:solidFill>
                <a:srgbClr val="00B050"/>
              </a:solidFill>
            </a:rPr>
            <a:t>Raporlaştırma</a:t>
          </a:r>
          <a:endParaRPr lang="tr-TR" sz="1600" kern="1200" dirty="0">
            <a:solidFill>
              <a:srgbClr val="00B050"/>
            </a:solidFill>
          </a:endParaRPr>
        </a:p>
      </dsp:txBody>
      <dsp:txXfrm>
        <a:off x="0" y="4599511"/>
        <a:ext cx="1627380" cy="657073"/>
      </dsp:txXfrm>
    </dsp:sp>
    <dsp:sp modelId="{AE2DEB13-CB3D-4310-8CE7-6FAA5D8DE77C}">
      <dsp:nvSpPr>
        <dsp:cNvPr id="0" name=""/>
        <dsp:cNvSpPr/>
      </dsp:nvSpPr>
      <dsp:spPr>
        <a:xfrm>
          <a:off x="1749434" y="4629348"/>
          <a:ext cx="6387469" cy="596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tr-TR" sz="1600" kern="1200" dirty="0" smtClean="0">
              <a:solidFill>
                <a:srgbClr val="0066FF"/>
              </a:solidFill>
            </a:rPr>
            <a:t>Öğrencilerin alt projelerini tamamlamak için sonuçlarını paylaşmalılardır.</a:t>
          </a:r>
          <a:endParaRPr lang="tr-TR" sz="1600" kern="1200" dirty="0">
            <a:solidFill>
              <a:srgbClr val="0066FF"/>
            </a:solidFill>
          </a:endParaRPr>
        </a:p>
      </dsp:txBody>
      <dsp:txXfrm>
        <a:off x="1749434" y="4629348"/>
        <a:ext cx="6387469" cy="596755"/>
      </dsp:txXfrm>
    </dsp:sp>
    <dsp:sp modelId="{E291A1AE-FB88-4B32-998E-871D3ACBFF09}">
      <dsp:nvSpPr>
        <dsp:cNvPr id="0" name=""/>
        <dsp:cNvSpPr/>
      </dsp:nvSpPr>
      <dsp:spPr>
        <a:xfrm>
          <a:off x="1627380" y="5226104"/>
          <a:ext cx="650952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D96B83-1488-4FC5-B359-94801309B0F1}">
      <dsp:nvSpPr>
        <dsp:cNvPr id="0" name=""/>
        <dsp:cNvSpPr/>
      </dsp:nvSpPr>
      <dsp:spPr>
        <a:xfrm>
          <a:off x="0" y="575"/>
          <a:ext cx="9144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949127-C87A-474F-B5EE-D5AE2440291C}">
      <dsp:nvSpPr>
        <dsp:cNvPr id="0" name=""/>
        <dsp:cNvSpPr/>
      </dsp:nvSpPr>
      <dsp:spPr>
        <a:xfrm>
          <a:off x="0" y="575"/>
          <a:ext cx="1828800" cy="942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tr-TR" sz="1800" b="1" i="1" kern="1200" dirty="0" smtClean="0">
              <a:solidFill>
                <a:srgbClr val="00B050"/>
              </a:solidFill>
            </a:rPr>
            <a:t>1- Araştırma Konusu / Sorusu Belirleme</a:t>
          </a:r>
          <a:endParaRPr lang="tr-TR" sz="1800" kern="1200" dirty="0">
            <a:solidFill>
              <a:srgbClr val="00B050"/>
            </a:solidFill>
          </a:endParaRPr>
        </a:p>
      </dsp:txBody>
      <dsp:txXfrm>
        <a:off x="0" y="575"/>
        <a:ext cx="1828800" cy="942559"/>
      </dsp:txXfrm>
    </dsp:sp>
    <dsp:sp modelId="{A818E9E0-77CC-41F8-943B-0E29C51A1299}">
      <dsp:nvSpPr>
        <dsp:cNvPr id="0" name=""/>
        <dsp:cNvSpPr/>
      </dsp:nvSpPr>
      <dsp:spPr>
        <a:xfrm>
          <a:off x="1965960" y="43377"/>
          <a:ext cx="7178040" cy="856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just" defTabSz="711200">
            <a:lnSpc>
              <a:spcPct val="90000"/>
            </a:lnSpc>
            <a:spcBef>
              <a:spcPct val="0"/>
            </a:spcBef>
            <a:spcAft>
              <a:spcPct val="35000"/>
            </a:spcAft>
          </a:pPr>
          <a:r>
            <a:rPr lang="tr-TR" sz="1600" kern="1200" dirty="0" smtClean="0">
              <a:solidFill>
                <a:srgbClr val="FF0000"/>
              </a:solidFill>
            </a:rPr>
            <a:t>Güneş sistemi nasıl olmuştur?                               </a:t>
          </a:r>
        </a:p>
        <a:p>
          <a:pPr lvl="0" algn="just" defTabSz="711200">
            <a:lnSpc>
              <a:spcPct val="90000"/>
            </a:lnSpc>
            <a:spcBef>
              <a:spcPct val="0"/>
            </a:spcBef>
            <a:spcAft>
              <a:spcPct val="35000"/>
            </a:spcAft>
          </a:pPr>
          <a:r>
            <a:rPr lang="tr-TR" sz="1600" kern="1200" dirty="0" smtClean="0">
              <a:solidFill>
                <a:srgbClr val="FF0000"/>
              </a:solidFill>
            </a:rPr>
            <a:t>Yenilenebilir enerji kaynakları nelerdir?                    </a:t>
          </a:r>
        </a:p>
        <a:p>
          <a:pPr lvl="0" algn="just" defTabSz="711200">
            <a:lnSpc>
              <a:spcPct val="90000"/>
            </a:lnSpc>
            <a:spcBef>
              <a:spcPct val="0"/>
            </a:spcBef>
            <a:spcAft>
              <a:spcPct val="35000"/>
            </a:spcAft>
          </a:pPr>
          <a:r>
            <a:rPr lang="tr-TR" sz="1600" kern="1200" dirty="0" smtClean="0">
              <a:solidFill>
                <a:srgbClr val="FF0000"/>
              </a:solidFill>
            </a:rPr>
            <a:t>Erozyonla mücadele için hangi önlemler alınmaktadır?</a:t>
          </a:r>
          <a:endParaRPr lang="tr-TR" sz="1600" kern="1200" dirty="0">
            <a:solidFill>
              <a:srgbClr val="FF0000"/>
            </a:solidFill>
          </a:endParaRPr>
        </a:p>
      </dsp:txBody>
      <dsp:txXfrm>
        <a:off x="1965960" y="43377"/>
        <a:ext cx="7178040" cy="856035"/>
      </dsp:txXfrm>
    </dsp:sp>
    <dsp:sp modelId="{D29CB59D-5661-43EB-86D8-6B91ACBF8291}">
      <dsp:nvSpPr>
        <dsp:cNvPr id="0" name=""/>
        <dsp:cNvSpPr/>
      </dsp:nvSpPr>
      <dsp:spPr>
        <a:xfrm>
          <a:off x="1828800" y="899412"/>
          <a:ext cx="731520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FE595F-87C1-4F30-AA37-A3C230AD2786}">
      <dsp:nvSpPr>
        <dsp:cNvPr id="0" name=""/>
        <dsp:cNvSpPr/>
      </dsp:nvSpPr>
      <dsp:spPr>
        <a:xfrm>
          <a:off x="0" y="943134"/>
          <a:ext cx="9144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871105-2E91-41D6-9072-C6015BE238EE}">
      <dsp:nvSpPr>
        <dsp:cNvPr id="0" name=""/>
        <dsp:cNvSpPr/>
      </dsp:nvSpPr>
      <dsp:spPr>
        <a:xfrm>
          <a:off x="0" y="943134"/>
          <a:ext cx="1828800" cy="942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tr-TR" sz="1800" b="1" i="1" kern="1200" dirty="0" smtClean="0">
              <a:solidFill>
                <a:srgbClr val="00B050"/>
              </a:solidFill>
            </a:rPr>
            <a:t>2- Anahtar Sözcükleri Belirleme</a:t>
          </a:r>
        </a:p>
      </dsp:txBody>
      <dsp:txXfrm>
        <a:off x="0" y="943134"/>
        <a:ext cx="1828800" cy="942559"/>
      </dsp:txXfrm>
    </dsp:sp>
    <dsp:sp modelId="{303D43E7-2CD9-4910-B140-C767125F65D7}">
      <dsp:nvSpPr>
        <dsp:cNvPr id="0" name=""/>
        <dsp:cNvSpPr/>
      </dsp:nvSpPr>
      <dsp:spPr>
        <a:xfrm>
          <a:off x="1965960" y="985936"/>
          <a:ext cx="7178040" cy="856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just" defTabSz="711200">
            <a:lnSpc>
              <a:spcPct val="90000"/>
            </a:lnSpc>
            <a:spcBef>
              <a:spcPct val="0"/>
            </a:spcBef>
            <a:spcAft>
              <a:spcPct val="35000"/>
            </a:spcAft>
          </a:pPr>
          <a:r>
            <a:rPr lang="tr-TR" sz="1600" kern="1200" dirty="0" smtClean="0">
              <a:solidFill>
                <a:srgbClr val="0066FF"/>
              </a:solidFill>
            </a:rPr>
            <a:t>Öğrencilerin inceleme yapacağı konuya ilişkin temel kavramların neler olduğunu belirlenebilir.</a:t>
          </a:r>
          <a:endParaRPr lang="tr-TR" sz="1600" b="1" i="1" kern="1200" dirty="0" smtClean="0">
            <a:solidFill>
              <a:srgbClr val="0066FF"/>
            </a:solidFill>
          </a:endParaRPr>
        </a:p>
      </dsp:txBody>
      <dsp:txXfrm>
        <a:off x="1965960" y="985936"/>
        <a:ext cx="7178040" cy="856035"/>
      </dsp:txXfrm>
    </dsp:sp>
    <dsp:sp modelId="{9F8196B9-E56A-41FE-B0CE-535F36176DBB}">
      <dsp:nvSpPr>
        <dsp:cNvPr id="0" name=""/>
        <dsp:cNvSpPr/>
      </dsp:nvSpPr>
      <dsp:spPr>
        <a:xfrm>
          <a:off x="1828800" y="1841971"/>
          <a:ext cx="731520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F27EE37-1BBE-4A89-A2CE-0FB56AA1C9D6}">
      <dsp:nvSpPr>
        <dsp:cNvPr id="0" name=""/>
        <dsp:cNvSpPr/>
      </dsp:nvSpPr>
      <dsp:spPr>
        <a:xfrm>
          <a:off x="0" y="1885693"/>
          <a:ext cx="9144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202BEC-E07F-4417-A834-C46BF8231A02}">
      <dsp:nvSpPr>
        <dsp:cNvPr id="0" name=""/>
        <dsp:cNvSpPr/>
      </dsp:nvSpPr>
      <dsp:spPr>
        <a:xfrm>
          <a:off x="0" y="1885693"/>
          <a:ext cx="1828800" cy="942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tr-TR" sz="1800" b="1" i="1" kern="1200" dirty="0" smtClean="0">
              <a:solidFill>
                <a:srgbClr val="00B050"/>
              </a:solidFill>
            </a:rPr>
            <a:t>3- Kaynak Taraması Yapma</a:t>
          </a:r>
        </a:p>
      </dsp:txBody>
      <dsp:txXfrm>
        <a:off x="0" y="1885693"/>
        <a:ext cx="1828800" cy="942559"/>
      </dsp:txXfrm>
    </dsp:sp>
    <dsp:sp modelId="{53D8C07B-7EC2-4210-B661-01C15A78F74A}">
      <dsp:nvSpPr>
        <dsp:cNvPr id="0" name=""/>
        <dsp:cNvSpPr/>
      </dsp:nvSpPr>
      <dsp:spPr>
        <a:xfrm>
          <a:off x="1965960" y="1928495"/>
          <a:ext cx="7178040" cy="856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just" defTabSz="711200">
            <a:lnSpc>
              <a:spcPct val="90000"/>
            </a:lnSpc>
            <a:spcBef>
              <a:spcPct val="0"/>
            </a:spcBef>
            <a:spcAft>
              <a:spcPct val="35000"/>
            </a:spcAft>
          </a:pPr>
          <a:r>
            <a:rPr lang="tr-TR" sz="1600" kern="1200" dirty="0" smtClean="0">
              <a:solidFill>
                <a:srgbClr val="FF0000"/>
              </a:solidFill>
            </a:rPr>
            <a:t>Araştırılacak bilgiye hangi kaynaklardan ulaşılacağı belirlenir. </a:t>
          </a:r>
          <a:endParaRPr lang="tr-TR" sz="1600" b="1" i="1" kern="1200" dirty="0" smtClean="0">
            <a:solidFill>
              <a:srgbClr val="FF0000"/>
            </a:solidFill>
          </a:endParaRPr>
        </a:p>
      </dsp:txBody>
      <dsp:txXfrm>
        <a:off x="1965960" y="1928495"/>
        <a:ext cx="7178040" cy="856035"/>
      </dsp:txXfrm>
    </dsp:sp>
    <dsp:sp modelId="{6E2A8E2F-AB2A-44C5-9728-109F2B451802}">
      <dsp:nvSpPr>
        <dsp:cNvPr id="0" name=""/>
        <dsp:cNvSpPr/>
      </dsp:nvSpPr>
      <dsp:spPr>
        <a:xfrm>
          <a:off x="1828800" y="2784530"/>
          <a:ext cx="731520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89D89B-F995-4CDC-BAB5-85F6EA555109}">
      <dsp:nvSpPr>
        <dsp:cNvPr id="0" name=""/>
        <dsp:cNvSpPr/>
      </dsp:nvSpPr>
      <dsp:spPr>
        <a:xfrm>
          <a:off x="0" y="2828252"/>
          <a:ext cx="9144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240D8C-6258-42B1-A3A3-B8DA5E4331CD}">
      <dsp:nvSpPr>
        <dsp:cNvPr id="0" name=""/>
        <dsp:cNvSpPr/>
      </dsp:nvSpPr>
      <dsp:spPr>
        <a:xfrm>
          <a:off x="0" y="2828252"/>
          <a:ext cx="1828800" cy="942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tr-TR" sz="1800" b="1" i="1" kern="1200" dirty="0" smtClean="0">
              <a:solidFill>
                <a:srgbClr val="00B050"/>
              </a:solidFill>
            </a:rPr>
            <a:t>4- Kaynakları </a:t>
          </a:r>
          <a:r>
            <a:rPr lang="tr-TR" sz="1800" b="1" i="1" kern="1200" dirty="0" err="1" smtClean="0">
              <a:solidFill>
                <a:srgbClr val="00B050"/>
              </a:solidFill>
            </a:rPr>
            <a:t>Senteazleme</a:t>
          </a:r>
          <a:endParaRPr lang="tr-TR" sz="1800" b="1" i="1" kern="1200" dirty="0" smtClean="0">
            <a:solidFill>
              <a:srgbClr val="00B050"/>
            </a:solidFill>
          </a:endParaRPr>
        </a:p>
      </dsp:txBody>
      <dsp:txXfrm>
        <a:off x="0" y="2828252"/>
        <a:ext cx="1828800" cy="942559"/>
      </dsp:txXfrm>
    </dsp:sp>
    <dsp:sp modelId="{2C6406A4-A350-4D73-B91D-D04F9650A551}">
      <dsp:nvSpPr>
        <dsp:cNvPr id="0" name=""/>
        <dsp:cNvSpPr/>
      </dsp:nvSpPr>
      <dsp:spPr>
        <a:xfrm>
          <a:off x="1965960" y="2871054"/>
          <a:ext cx="7178040" cy="856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just" defTabSz="711200">
            <a:lnSpc>
              <a:spcPct val="90000"/>
            </a:lnSpc>
            <a:spcBef>
              <a:spcPct val="0"/>
            </a:spcBef>
            <a:spcAft>
              <a:spcPct val="35000"/>
            </a:spcAft>
          </a:pPr>
          <a:r>
            <a:rPr lang="tr-TR" sz="1600" kern="1200" dirty="0" smtClean="0">
              <a:solidFill>
                <a:srgbClr val="0066FF"/>
              </a:solidFill>
            </a:rPr>
            <a:t>Konu ile ilgili güncel çalışmalar ve tartışmalar derlenebilir.</a:t>
          </a:r>
          <a:endParaRPr lang="tr-TR" sz="1600" b="1" i="1" kern="1200" dirty="0" smtClean="0">
            <a:solidFill>
              <a:srgbClr val="0066FF"/>
            </a:solidFill>
          </a:endParaRPr>
        </a:p>
      </dsp:txBody>
      <dsp:txXfrm>
        <a:off x="1965960" y="2871054"/>
        <a:ext cx="7178040" cy="856035"/>
      </dsp:txXfrm>
    </dsp:sp>
    <dsp:sp modelId="{8E2A4BF9-A907-472E-87DE-4580FD4F67EB}">
      <dsp:nvSpPr>
        <dsp:cNvPr id="0" name=""/>
        <dsp:cNvSpPr/>
      </dsp:nvSpPr>
      <dsp:spPr>
        <a:xfrm>
          <a:off x="1828800" y="3727089"/>
          <a:ext cx="731520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26FBB4-98EF-4575-9D8C-B23A6A211E69}">
      <dsp:nvSpPr>
        <dsp:cNvPr id="0" name=""/>
        <dsp:cNvSpPr/>
      </dsp:nvSpPr>
      <dsp:spPr>
        <a:xfrm>
          <a:off x="0" y="3770811"/>
          <a:ext cx="9144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52AC28-0E67-4B4A-9A60-E7BE1D7FDC02}">
      <dsp:nvSpPr>
        <dsp:cNvPr id="0" name=""/>
        <dsp:cNvSpPr/>
      </dsp:nvSpPr>
      <dsp:spPr>
        <a:xfrm>
          <a:off x="0" y="3770811"/>
          <a:ext cx="1828800" cy="942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tr-TR" sz="1800" b="1" i="1" kern="1200" dirty="0" smtClean="0">
              <a:solidFill>
                <a:srgbClr val="00B050"/>
              </a:solidFill>
            </a:rPr>
            <a:t>5- Sunum </a:t>
          </a:r>
        </a:p>
      </dsp:txBody>
      <dsp:txXfrm>
        <a:off x="0" y="3770811"/>
        <a:ext cx="1828800" cy="942559"/>
      </dsp:txXfrm>
    </dsp:sp>
    <dsp:sp modelId="{D7AED4A2-B694-4F55-BDB4-043B4613BD51}">
      <dsp:nvSpPr>
        <dsp:cNvPr id="0" name=""/>
        <dsp:cNvSpPr/>
      </dsp:nvSpPr>
      <dsp:spPr>
        <a:xfrm>
          <a:off x="1965960" y="3813613"/>
          <a:ext cx="7178040" cy="856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just" defTabSz="711200">
            <a:lnSpc>
              <a:spcPct val="90000"/>
            </a:lnSpc>
            <a:spcBef>
              <a:spcPct val="0"/>
            </a:spcBef>
            <a:spcAft>
              <a:spcPct val="35000"/>
            </a:spcAft>
          </a:pPr>
          <a:r>
            <a:rPr lang="tr-TR" sz="1600" kern="1200" dirty="0" smtClean="0">
              <a:solidFill>
                <a:srgbClr val="FF0000"/>
              </a:solidFill>
            </a:rPr>
            <a:t>İnceleme alt projelerinde gerçekleştirilen çalışmalar ve kaynaklardan elde edilen bilgilerin sentezi rapor halinde yazılabilir. </a:t>
          </a:r>
          <a:endParaRPr lang="tr-TR" sz="1600" b="1" i="1" kern="1200" dirty="0" smtClean="0">
            <a:solidFill>
              <a:srgbClr val="FF0000"/>
            </a:solidFill>
          </a:endParaRPr>
        </a:p>
      </dsp:txBody>
      <dsp:txXfrm>
        <a:off x="1965960" y="3813613"/>
        <a:ext cx="7178040" cy="856035"/>
      </dsp:txXfrm>
    </dsp:sp>
    <dsp:sp modelId="{B57FEE06-3EB2-448A-9EC2-D0AD3B9E2427}">
      <dsp:nvSpPr>
        <dsp:cNvPr id="0" name=""/>
        <dsp:cNvSpPr/>
      </dsp:nvSpPr>
      <dsp:spPr>
        <a:xfrm>
          <a:off x="1828800" y="4669648"/>
          <a:ext cx="731520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3B1954-6710-49A7-912C-B8F504A7CE78}">
      <dsp:nvSpPr>
        <dsp:cNvPr id="0" name=""/>
        <dsp:cNvSpPr/>
      </dsp:nvSpPr>
      <dsp:spPr>
        <a:xfrm>
          <a:off x="0" y="1300"/>
          <a:ext cx="704607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BAFF55-6D77-46F9-8B3C-E7990E63F751}">
      <dsp:nvSpPr>
        <dsp:cNvPr id="0" name=""/>
        <dsp:cNvSpPr/>
      </dsp:nvSpPr>
      <dsp:spPr>
        <a:xfrm>
          <a:off x="0" y="0"/>
          <a:ext cx="7046075" cy="8872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lang="tr-TR" sz="3600" i="1" kern="1200" dirty="0" smtClean="0">
              <a:solidFill>
                <a:srgbClr val="0066FF"/>
              </a:solidFill>
            </a:rPr>
            <a:t>- Örnek Araştırma Alt Projesi</a:t>
          </a:r>
          <a:endParaRPr lang="tr-TR" sz="3600" i="1" kern="1200" dirty="0">
            <a:solidFill>
              <a:srgbClr val="0066FF"/>
            </a:solidFill>
          </a:endParaRPr>
        </a:p>
      </dsp:txBody>
      <dsp:txXfrm>
        <a:off x="0" y="0"/>
        <a:ext cx="7046075" cy="887231"/>
      </dsp:txXfrm>
    </dsp:sp>
    <dsp:sp modelId="{C1DAAFF0-49A8-40D1-AEDE-C49E251A27F8}">
      <dsp:nvSpPr>
        <dsp:cNvPr id="0" name=""/>
        <dsp:cNvSpPr/>
      </dsp:nvSpPr>
      <dsp:spPr>
        <a:xfrm>
          <a:off x="0" y="888532"/>
          <a:ext cx="704607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4D1E88-5230-404D-8208-66B5959530FE}">
      <dsp:nvSpPr>
        <dsp:cNvPr id="0" name=""/>
        <dsp:cNvSpPr/>
      </dsp:nvSpPr>
      <dsp:spPr>
        <a:xfrm>
          <a:off x="0" y="888532"/>
          <a:ext cx="7046075" cy="8872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lang="tr-TR" sz="3600" i="1" kern="1200" dirty="0" smtClean="0">
              <a:solidFill>
                <a:srgbClr val="FF0000"/>
              </a:solidFill>
            </a:rPr>
            <a:t>- Örnek Tasarım Alt Projesi</a:t>
          </a:r>
          <a:endParaRPr lang="tr-TR" sz="3600" i="1" kern="1200" dirty="0">
            <a:solidFill>
              <a:srgbClr val="FF0000"/>
            </a:solidFill>
          </a:endParaRPr>
        </a:p>
      </dsp:txBody>
      <dsp:txXfrm>
        <a:off x="0" y="888532"/>
        <a:ext cx="7046075" cy="887231"/>
      </dsp:txXfrm>
    </dsp:sp>
    <dsp:sp modelId="{1C1A53B8-7FC2-4237-9EDE-CCAD455CB067}">
      <dsp:nvSpPr>
        <dsp:cNvPr id="0" name=""/>
        <dsp:cNvSpPr/>
      </dsp:nvSpPr>
      <dsp:spPr>
        <a:xfrm>
          <a:off x="0" y="1775763"/>
          <a:ext cx="704607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99DBA7-5A65-4F95-82AB-87D6940E60CE}">
      <dsp:nvSpPr>
        <dsp:cNvPr id="0" name=""/>
        <dsp:cNvSpPr/>
      </dsp:nvSpPr>
      <dsp:spPr>
        <a:xfrm>
          <a:off x="0" y="1775763"/>
          <a:ext cx="7046075" cy="8872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lang="tr-TR" sz="3600" i="1" kern="1200" dirty="0" smtClean="0">
              <a:solidFill>
                <a:srgbClr val="00B050"/>
              </a:solidFill>
            </a:rPr>
            <a:t>- Örnek İnceleme Alt Projesi</a:t>
          </a:r>
          <a:endParaRPr lang="tr-TR" sz="3600" i="1" kern="1200" dirty="0">
            <a:solidFill>
              <a:srgbClr val="00B050"/>
            </a:solidFill>
          </a:endParaRPr>
        </a:p>
      </dsp:txBody>
      <dsp:txXfrm>
        <a:off x="0" y="1775763"/>
        <a:ext cx="7046075" cy="88723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B2F152-9287-4CAE-AB6F-2452B2B668E1}">
      <dsp:nvSpPr>
        <dsp:cNvPr id="0" name=""/>
        <dsp:cNvSpPr/>
      </dsp:nvSpPr>
      <dsp:spPr>
        <a:xfrm>
          <a:off x="0" y="3867"/>
          <a:ext cx="792088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A136D7-10D0-45D4-84D6-28299F8339F0}">
      <dsp:nvSpPr>
        <dsp:cNvPr id="0" name=""/>
        <dsp:cNvSpPr/>
      </dsp:nvSpPr>
      <dsp:spPr>
        <a:xfrm>
          <a:off x="0" y="3867"/>
          <a:ext cx="7918946" cy="522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just" defTabSz="711200">
            <a:lnSpc>
              <a:spcPct val="90000"/>
            </a:lnSpc>
            <a:spcBef>
              <a:spcPct val="0"/>
            </a:spcBef>
            <a:spcAft>
              <a:spcPct val="35000"/>
            </a:spcAft>
          </a:pPr>
          <a:r>
            <a:rPr lang="tr-TR" sz="1600" kern="1200" dirty="0" smtClean="0">
              <a:solidFill>
                <a:srgbClr val="0066FF"/>
              </a:solidFill>
            </a:rPr>
            <a:t>1- Ali, yumurta kolilerini toplamış ve mutfak robotunda çekerek toz haline getirmiştir.</a:t>
          </a:r>
          <a:endParaRPr lang="tr-TR" sz="1600" kern="1200" dirty="0">
            <a:solidFill>
              <a:srgbClr val="0066FF"/>
            </a:solidFill>
          </a:endParaRPr>
        </a:p>
      </dsp:txBody>
      <dsp:txXfrm>
        <a:off x="0" y="3867"/>
        <a:ext cx="7918946" cy="522296"/>
      </dsp:txXfrm>
    </dsp:sp>
    <dsp:sp modelId="{F4D1B789-E288-401E-B6F4-19AD1234C7EE}">
      <dsp:nvSpPr>
        <dsp:cNvPr id="0" name=""/>
        <dsp:cNvSpPr/>
      </dsp:nvSpPr>
      <dsp:spPr>
        <a:xfrm>
          <a:off x="0" y="526164"/>
          <a:ext cx="792088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D16BA1-DE07-48A9-921A-728DF86BAFBA}">
      <dsp:nvSpPr>
        <dsp:cNvPr id="0" name=""/>
        <dsp:cNvSpPr/>
      </dsp:nvSpPr>
      <dsp:spPr>
        <a:xfrm>
          <a:off x="0" y="526164"/>
          <a:ext cx="7918946" cy="522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just" defTabSz="711200">
            <a:lnSpc>
              <a:spcPct val="90000"/>
            </a:lnSpc>
            <a:spcBef>
              <a:spcPct val="0"/>
            </a:spcBef>
            <a:spcAft>
              <a:spcPct val="35000"/>
            </a:spcAft>
          </a:pPr>
          <a:r>
            <a:rPr lang="tr-TR" sz="1600" kern="1200" dirty="0" smtClean="0">
              <a:solidFill>
                <a:srgbClr val="FF0000"/>
              </a:solidFill>
            </a:rPr>
            <a:t>2- Üç adet özdeş saksı alarak tabanlarının ortasından delik açmış ve bu deliklere drenaj hortumları yerleştirmiştir.</a:t>
          </a:r>
          <a:endParaRPr lang="tr-TR" sz="1600" kern="1200" dirty="0">
            <a:solidFill>
              <a:srgbClr val="FF0000"/>
            </a:solidFill>
          </a:endParaRPr>
        </a:p>
      </dsp:txBody>
      <dsp:txXfrm>
        <a:off x="0" y="526164"/>
        <a:ext cx="7918946" cy="522296"/>
      </dsp:txXfrm>
    </dsp:sp>
    <dsp:sp modelId="{81C4DF06-B25C-42F8-9CB1-C1B3BE7E0D8E}">
      <dsp:nvSpPr>
        <dsp:cNvPr id="0" name=""/>
        <dsp:cNvSpPr/>
      </dsp:nvSpPr>
      <dsp:spPr>
        <a:xfrm>
          <a:off x="0" y="1048461"/>
          <a:ext cx="792088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E8C49F-BB90-4B38-91CB-F7A5DA1EB833}">
      <dsp:nvSpPr>
        <dsp:cNvPr id="0" name=""/>
        <dsp:cNvSpPr/>
      </dsp:nvSpPr>
      <dsp:spPr>
        <a:xfrm>
          <a:off x="0" y="1048461"/>
          <a:ext cx="7918946" cy="899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just" defTabSz="711200">
            <a:lnSpc>
              <a:spcPct val="90000"/>
            </a:lnSpc>
            <a:spcBef>
              <a:spcPct val="0"/>
            </a:spcBef>
            <a:spcAft>
              <a:spcPct val="35000"/>
            </a:spcAft>
          </a:pPr>
          <a:r>
            <a:rPr lang="tr-TR" sz="1600" kern="1200" dirty="0" smtClean="0">
              <a:solidFill>
                <a:srgbClr val="0066FF"/>
              </a:solidFill>
            </a:rPr>
            <a:t>3- Saksıların tabanına süzgeç kağıdı koyarak; Kontrol grubu saksısına 1000 g toprak, Deney grubu-1 saksına 955 g toprak, 45 g yumurta kolisi tozu Deney grubu- 2 saksısına 910 g toprak ve 90 g yumurta kolisi tozu eklemiştir.</a:t>
          </a:r>
          <a:endParaRPr lang="tr-TR" sz="1600" kern="1200" dirty="0">
            <a:solidFill>
              <a:srgbClr val="0066FF"/>
            </a:solidFill>
          </a:endParaRPr>
        </a:p>
      </dsp:txBody>
      <dsp:txXfrm>
        <a:off x="0" y="1048461"/>
        <a:ext cx="7918946" cy="899138"/>
      </dsp:txXfrm>
    </dsp:sp>
    <dsp:sp modelId="{722B9CAE-B087-4870-B633-C442CF3CD5DA}">
      <dsp:nvSpPr>
        <dsp:cNvPr id="0" name=""/>
        <dsp:cNvSpPr/>
      </dsp:nvSpPr>
      <dsp:spPr>
        <a:xfrm>
          <a:off x="0" y="1977489"/>
          <a:ext cx="7920880" cy="4572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A3E7B0-ECFF-4F67-9F06-906C4987797C}">
      <dsp:nvSpPr>
        <dsp:cNvPr id="0" name=""/>
        <dsp:cNvSpPr/>
      </dsp:nvSpPr>
      <dsp:spPr>
        <a:xfrm>
          <a:off x="0" y="2058366"/>
          <a:ext cx="7918946" cy="618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just" defTabSz="711200">
            <a:lnSpc>
              <a:spcPct val="90000"/>
            </a:lnSpc>
            <a:spcBef>
              <a:spcPct val="0"/>
            </a:spcBef>
            <a:spcAft>
              <a:spcPct val="35000"/>
            </a:spcAft>
          </a:pPr>
          <a:r>
            <a:rPr lang="tr-TR" sz="1600" kern="1200" dirty="0" smtClean="0">
              <a:solidFill>
                <a:srgbClr val="FF0000"/>
              </a:solidFill>
            </a:rPr>
            <a:t>4- Saksıların her birine aynı büyüklükte 10’ar adet fasulye tohumu ekmiştir.</a:t>
          </a:r>
          <a:endParaRPr lang="tr-TR" sz="1600" kern="1200" dirty="0">
            <a:solidFill>
              <a:srgbClr val="FF0000"/>
            </a:solidFill>
          </a:endParaRPr>
        </a:p>
      </dsp:txBody>
      <dsp:txXfrm>
        <a:off x="0" y="2058366"/>
        <a:ext cx="7918946" cy="618968"/>
      </dsp:txXfrm>
    </dsp:sp>
    <dsp:sp modelId="{9858BBB4-C3EC-4B3B-934B-7C5652940782}">
      <dsp:nvSpPr>
        <dsp:cNvPr id="0" name=""/>
        <dsp:cNvSpPr/>
      </dsp:nvSpPr>
      <dsp:spPr>
        <a:xfrm>
          <a:off x="0" y="2612288"/>
          <a:ext cx="792088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92F663-AC51-4278-8B1F-56FB300C6314}">
      <dsp:nvSpPr>
        <dsp:cNvPr id="0" name=""/>
        <dsp:cNvSpPr/>
      </dsp:nvSpPr>
      <dsp:spPr>
        <a:xfrm>
          <a:off x="0" y="2612288"/>
          <a:ext cx="7918946" cy="522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just" defTabSz="711200">
            <a:lnSpc>
              <a:spcPct val="90000"/>
            </a:lnSpc>
            <a:spcBef>
              <a:spcPct val="0"/>
            </a:spcBef>
            <a:spcAft>
              <a:spcPct val="35000"/>
            </a:spcAft>
          </a:pPr>
          <a:r>
            <a:rPr lang="tr-TR" sz="1600" kern="1200" dirty="0" smtClean="0">
              <a:solidFill>
                <a:srgbClr val="0066FF"/>
              </a:solidFill>
            </a:rPr>
            <a:t>5- Saksıların altına beherler koyarak beherlerin ağzını </a:t>
          </a:r>
          <a:r>
            <a:rPr lang="tr-TR" sz="1600" kern="1200" dirty="0" err="1" smtClean="0">
              <a:solidFill>
                <a:srgbClr val="0066FF"/>
              </a:solidFill>
            </a:rPr>
            <a:t>streç</a:t>
          </a:r>
          <a:r>
            <a:rPr lang="tr-TR" sz="1600" kern="1200" dirty="0" smtClean="0">
              <a:solidFill>
                <a:srgbClr val="0066FF"/>
              </a:solidFill>
            </a:rPr>
            <a:t> film ile kapatmıştır.</a:t>
          </a:r>
          <a:endParaRPr lang="tr-TR" sz="1600" kern="1200" dirty="0">
            <a:solidFill>
              <a:srgbClr val="0066FF"/>
            </a:solidFill>
          </a:endParaRPr>
        </a:p>
      </dsp:txBody>
      <dsp:txXfrm>
        <a:off x="0" y="2612288"/>
        <a:ext cx="7918946" cy="522296"/>
      </dsp:txXfrm>
    </dsp:sp>
    <dsp:sp modelId="{ECDD2F74-21E8-488E-AEBD-C672772B2E7C}">
      <dsp:nvSpPr>
        <dsp:cNvPr id="0" name=""/>
        <dsp:cNvSpPr/>
      </dsp:nvSpPr>
      <dsp:spPr>
        <a:xfrm>
          <a:off x="0" y="3134585"/>
          <a:ext cx="792088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516190-75A1-489A-B672-966535CE9A91}">
      <dsp:nvSpPr>
        <dsp:cNvPr id="0" name=""/>
        <dsp:cNvSpPr/>
      </dsp:nvSpPr>
      <dsp:spPr>
        <a:xfrm>
          <a:off x="0" y="3134585"/>
          <a:ext cx="7918946" cy="522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just" defTabSz="711200">
            <a:lnSpc>
              <a:spcPct val="90000"/>
            </a:lnSpc>
            <a:spcBef>
              <a:spcPct val="0"/>
            </a:spcBef>
            <a:spcAft>
              <a:spcPct val="35000"/>
            </a:spcAft>
          </a:pPr>
          <a:r>
            <a:rPr lang="tr-TR" sz="1600" kern="1200" dirty="0" smtClean="0">
              <a:solidFill>
                <a:srgbClr val="FF0000"/>
              </a:solidFill>
            </a:rPr>
            <a:t>6- İlk gün saksılara 600 ml su eklemiş, daha sonra 1 hafta aralıklarla 3 hafta boyunca 100 ml su eklemiştir.</a:t>
          </a:r>
        </a:p>
        <a:p>
          <a:pPr lvl="0" algn="just" defTabSz="711200">
            <a:lnSpc>
              <a:spcPct val="90000"/>
            </a:lnSpc>
            <a:spcBef>
              <a:spcPct val="0"/>
            </a:spcBef>
            <a:spcAft>
              <a:spcPct val="35000"/>
            </a:spcAft>
          </a:pPr>
          <a:endParaRPr lang="tr-TR" sz="1600" kern="1200" dirty="0" smtClean="0">
            <a:solidFill>
              <a:srgbClr val="FF0000"/>
            </a:solidFill>
          </a:endParaRPr>
        </a:p>
        <a:p>
          <a:pPr lvl="0" algn="just" defTabSz="711200">
            <a:lnSpc>
              <a:spcPct val="90000"/>
            </a:lnSpc>
            <a:spcBef>
              <a:spcPct val="0"/>
            </a:spcBef>
            <a:spcAft>
              <a:spcPct val="35000"/>
            </a:spcAft>
          </a:pPr>
          <a:endParaRPr lang="tr-TR" sz="1600" kern="1200" dirty="0">
            <a:solidFill>
              <a:srgbClr val="FF0000"/>
            </a:solidFill>
          </a:endParaRPr>
        </a:p>
      </dsp:txBody>
      <dsp:txXfrm>
        <a:off x="0" y="3134585"/>
        <a:ext cx="7918946" cy="522296"/>
      </dsp:txXfrm>
    </dsp:sp>
    <dsp:sp modelId="{D9A23929-0ECC-4017-A8AE-CAF47DA1592D}">
      <dsp:nvSpPr>
        <dsp:cNvPr id="0" name=""/>
        <dsp:cNvSpPr/>
      </dsp:nvSpPr>
      <dsp:spPr>
        <a:xfrm>
          <a:off x="0" y="3656881"/>
          <a:ext cx="792088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B76732-C78B-4E43-8231-958F1A920A8B}">
      <dsp:nvSpPr>
        <dsp:cNvPr id="0" name=""/>
        <dsp:cNvSpPr/>
      </dsp:nvSpPr>
      <dsp:spPr>
        <a:xfrm>
          <a:off x="0" y="3656881"/>
          <a:ext cx="7918946" cy="923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just" defTabSz="711200">
            <a:lnSpc>
              <a:spcPct val="90000"/>
            </a:lnSpc>
            <a:spcBef>
              <a:spcPct val="0"/>
            </a:spcBef>
            <a:spcAft>
              <a:spcPct val="35000"/>
            </a:spcAft>
          </a:pPr>
          <a:r>
            <a:rPr lang="tr-TR" sz="1600" kern="1200" dirty="0" smtClean="0">
              <a:solidFill>
                <a:srgbClr val="0066FF"/>
              </a:solidFill>
            </a:rPr>
            <a:t>7- Çimlenmeler tamamlanıp bitki büyümeleri durmaya başladıktan sonra (3 haftanın sonunda) 1 hafta boyunca her gün saksılara 200 ml su eklemiş ve beherlerde biriken suların miktarlarını ölçmüştür (Suları dereceli silindirlere dökerek ölçümler yapmıştır).</a:t>
          </a:r>
          <a:endParaRPr lang="tr-TR" sz="1600" kern="1200" dirty="0">
            <a:solidFill>
              <a:srgbClr val="0066FF"/>
            </a:solidFill>
          </a:endParaRPr>
        </a:p>
      </dsp:txBody>
      <dsp:txXfrm>
        <a:off x="0" y="3656881"/>
        <a:ext cx="7918946" cy="923927"/>
      </dsp:txXfrm>
    </dsp:sp>
    <dsp:sp modelId="{64809177-C5E4-4F30-8407-B76B49278175}">
      <dsp:nvSpPr>
        <dsp:cNvPr id="0" name=""/>
        <dsp:cNvSpPr/>
      </dsp:nvSpPr>
      <dsp:spPr>
        <a:xfrm>
          <a:off x="0" y="4580808"/>
          <a:ext cx="792088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C53190-EB96-4A75-B6AF-AEBB6B11DB05}">
      <dsp:nvSpPr>
        <dsp:cNvPr id="0" name=""/>
        <dsp:cNvSpPr/>
      </dsp:nvSpPr>
      <dsp:spPr>
        <a:xfrm>
          <a:off x="0" y="4580808"/>
          <a:ext cx="7918946" cy="770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just" defTabSz="711200">
            <a:lnSpc>
              <a:spcPct val="90000"/>
            </a:lnSpc>
            <a:spcBef>
              <a:spcPct val="0"/>
            </a:spcBef>
            <a:spcAft>
              <a:spcPct val="35000"/>
            </a:spcAft>
          </a:pPr>
          <a:r>
            <a:rPr lang="tr-TR" sz="1600" kern="1200" dirty="0" smtClean="0">
              <a:solidFill>
                <a:srgbClr val="FF0000"/>
              </a:solidFill>
            </a:rPr>
            <a:t>8- Çimlenme sayıları, bitki boyları ve saksıların sıcaklıkları da düzenli aralıklarla kontrol ederek kaydetmiştir.</a:t>
          </a:r>
          <a:endParaRPr lang="tr-TR" sz="1600" kern="1200" dirty="0">
            <a:solidFill>
              <a:srgbClr val="FF0000"/>
            </a:solidFill>
          </a:endParaRPr>
        </a:p>
      </dsp:txBody>
      <dsp:txXfrm>
        <a:off x="0" y="4580808"/>
        <a:ext cx="7918946" cy="770298"/>
      </dsp:txXfrm>
    </dsp:sp>
    <dsp:sp modelId="{AFD796B9-15D8-4C4B-83BD-B46083471844}">
      <dsp:nvSpPr>
        <dsp:cNvPr id="0" name=""/>
        <dsp:cNvSpPr/>
      </dsp:nvSpPr>
      <dsp:spPr>
        <a:xfrm>
          <a:off x="0" y="5351107"/>
          <a:ext cx="792088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A85112-8C37-4D88-AB64-6796E42CBEE0}">
      <dsp:nvSpPr>
        <dsp:cNvPr id="0" name=""/>
        <dsp:cNvSpPr/>
      </dsp:nvSpPr>
      <dsp:spPr>
        <a:xfrm>
          <a:off x="0" y="5351107"/>
          <a:ext cx="7920880" cy="522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endParaRPr lang="tr-TR" sz="1200" kern="1200" dirty="0"/>
        </a:p>
      </dsp:txBody>
      <dsp:txXfrm>
        <a:off x="0" y="5351107"/>
        <a:ext cx="7920880" cy="52229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1" y="1"/>
            <a:ext cx="2946400" cy="496887"/>
          </a:xfrm>
          <a:prstGeom prst="rect">
            <a:avLst/>
          </a:prstGeom>
        </p:spPr>
        <p:txBody>
          <a:bodyPr vert="horz" lIns="91426" tIns="45714" rIns="91426" bIns="45714" rtlCol="0"/>
          <a:lstStyle>
            <a:lvl1pPr algn="l">
              <a:defRPr sz="1200"/>
            </a:lvl1pPr>
          </a:lstStyle>
          <a:p>
            <a:endParaRPr lang="en-US" dirty="0">
              <a:latin typeface="Arial" pitchFamily="34" charset="0"/>
            </a:endParaRPr>
          </a:p>
        </p:txBody>
      </p:sp>
      <p:sp>
        <p:nvSpPr>
          <p:cNvPr id="3" name="2 Veri Yer Tutucusu"/>
          <p:cNvSpPr>
            <a:spLocks noGrp="1"/>
          </p:cNvSpPr>
          <p:nvPr>
            <p:ph type="dt" sz="quarter" idx="1"/>
          </p:nvPr>
        </p:nvSpPr>
        <p:spPr>
          <a:xfrm>
            <a:off x="3849691" y="1"/>
            <a:ext cx="2946400" cy="496887"/>
          </a:xfrm>
          <a:prstGeom prst="rect">
            <a:avLst/>
          </a:prstGeom>
        </p:spPr>
        <p:txBody>
          <a:bodyPr vert="horz" lIns="91426" tIns="45714" rIns="91426" bIns="45714" rtlCol="0"/>
          <a:lstStyle>
            <a:lvl1pPr algn="r">
              <a:defRPr sz="1200"/>
            </a:lvl1pPr>
          </a:lstStyle>
          <a:p>
            <a:fld id="{4B172FD4-5C26-4155-A33B-CBE6759DFDB2}" type="datetimeFigureOut">
              <a:rPr lang="en-US" smtClean="0">
                <a:latin typeface="Arial" pitchFamily="34" charset="0"/>
              </a:rPr>
              <a:pPr/>
              <a:t>1/12/2023</a:t>
            </a:fld>
            <a:endParaRPr lang="en-US" dirty="0">
              <a:latin typeface="Arial" pitchFamily="34" charset="0"/>
            </a:endParaRPr>
          </a:p>
        </p:txBody>
      </p:sp>
      <p:sp>
        <p:nvSpPr>
          <p:cNvPr id="4" name="3 Altbilgi Yer Tutucusu"/>
          <p:cNvSpPr>
            <a:spLocks noGrp="1"/>
          </p:cNvSpPr>
          <p:nvPr>
            <p:ph type="ftr" sz="quarter" idx="2"/>
          </p:nvPr>
        </p:nvSpPr>
        <p:spPr>
          <a:xfrm>
            <a:off x="1" y="9429752"/>
            <a:ext cx="2946400" cy="496887"/>
          </a:xfrm>
          <a:prstGeom prst="rect">
            <a:avLst/>
          </a:prstGeom>
        </p:spPr>
        <p:txBody>
          <a:bodyPr vert="horz" lIns="91426" tIns="45714" rIns="91426" bIns="45714" rtlCol="0" anchor="b"/>
          <a:lstStyle>
            <a:lvl1pPr algn="l">
              <a:defRPr sz="1200"/>
            </a:lvl1pPr>
          </a:lstStyle>
          <a:p>
            <a:endParaRPr lang="en-US" dirty="0">
              <a:latin typeface="Arial" pitchFamily="34" charset="0"/>
            </a:endParaRPr>
          </a:p>
        </p:txBody>
      </p:sp>
      <p:sp>
        <p:nvSpPr>
          <p:cNvPr id="5" name="4 Slayt Numarası Yer Tutucusu"/>
          <p:cNvSpPr>
            <a:spLocks noGrp="1"/>
          </p:cNvSpPr>
          <p:nvPr>
            <p:ph type="sldNum" sz="quarter" idx="3"/>
          </p:nvPr>
        </p:nvSpPr>
        <p:spPr>
          <a:xfrm>
            <a:off x="3849691" y="9429752"/>
            <a:ext cx="2946400" cy="496887"/>
          </a:xfrm>
          <a:prstGeom prst="rect">
            <a:avLst/>
          </a:prstGeom>
        </p:spPr>
        <p:txBody>
          <a:bodyPr vert="horz" lIns="91426" tIns="45714" rIns="91426" bIns="45714" rtlCol="0" anchor="b"/>
          <a:lstStyle>
            <a:lvl1pPr algn="r">
              <a:defRPr sz="1200"/>
            </a:lvl1pPr>
          </a:lstStyle>
          <a:p>
            <a:fld id="{06E27DD6-4E9E-48D8-90ED-4990466BC56A}" type="slidenum">
              <a:rPr lang="en-US" smtClean="0">
                <a:latin typeface="Arial" pitchFamily="34" charset="0"/>
              </a:rPr>
              <a:pPr/>
              <a:t>‹#›</a:t>
            </a:fld>
            <a:endParaRPr lang="en-US" dirty="0">
              <a:latin typeface="Arial" pitchFamily="34" charset="0"/>
            </a:endParaRPr>
          </a:p>
        </p:txBody>
      </p:sp>
    </p:spTree>
    <p:extLst>
      <p:ext uri="{BB962C8B-B14F-4D97-AF65-F5344CB8AC3E}">
        <p14:creationId xmlns:p14="http://schemas.microsoft.com/office/powerpoint/2010/main" val="11254263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10" y="5"/>
            <a:ext cx="2945659" cy="496411"/>
          </a:xfrm>
          <a:prstGeom prst="rect">
            <a:avLst/>
          </a:prstGeom>
        </p:spPr>
        <p:txBody>
          <a:bodyPr vert="horz" lIns="91426" tIns="45714" rIns="91426" bIns="45714" rtlCol="0"/>
          <a:lstStyle>
            <a:lvl1pPr algn="l">
              <a:defRPr sz="1200">
                <a:latin typeface="Arial" pitchFamily="34" charset="0"/>
              </a:defRPr>
            </a:lvl1pPr>
          </a:lstStyle>
          <a:p>
            <a:endParaRPr lang="en-US" dirty="0"/>
          </a:p>
        </p:txBody>
      </p:sp>
      <p:sp>
        <p:nvSpPr>
          <p:cNvPr id="3" name="2 Veri Yer Tutucusu"/>
          <p:cNvSpPr>
            <a:spLocks noGrp="1"/>
          </p:cNvSpPr>
          <p:nvPr>
            <p:ph type="dt" idx="1"/>
          </p:nvPr>
        </p:nvSpPr>
        <p:spPr>
          <a:xfrm>
            <a:off x="3850453" y="5"/>
            <a:ext cx="2945659" cy="496411"/>
          </a:xfrm>
          <a:prstGeom prst="rect">
            <a:avLst/>
          </a:prstGeom>
        </p:spPr>
        <p:txBody>
          <a:bodyPr vert="horz" lIns="91426" tIns="45714" rIns="91426" bIns="45714" rtlCol="0"/>
          <a:lstStyle>
            <a:lvl1pPr algn="r">
              <a:defRPr sz="1200">
                <a:latin typeface="Arial" pitchFamily="34" charset="0"/>
              </a:defRPr>
            </a:lvl1pPr>
          </a:lstStyle>
          <a:p>
            <a:fld id="{DC95A077-65B5-49E3-B07E-3FB904AEF53D}" type="datetimeFigureOut">
              <a:rPr lang="en-US" smtClean="0"/>
              <a:pPr/>
              <a:t>1/12/2023</a:t>
            </a:fld>
            <a:endParaRPr lang="en-US" dirty="0"/>
          </a:p>
        </p:txBody>
      </p:sp>
      <p:sp>
        <p:nvSpPr>
          <p:cNvPr id="4" name="3 Slayt Görüntüsü Yer Tutucusu"/>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26" tIns="45714" rIns="91426" bIns="45714" rtlCol="0" anchor="ctr"/>
          <a:lstStyle/>
          <a:p>
            <a:endParaRPr lang="en-US" dirty="0"/>
          </a:p>
        </p:txBody>
      </p:sp>
      <p:sp>
        <p:nvSpPr>
          <p:cNvPr id="5" name="4 Not Yer Tutucusu"/>
          <p:cNvSpPr>
            <a:spLocks noGrp="1"/>
          </p:cNvSpPr>
          <p:nvPr>
            <p:ph type="body" sz="quarter" idx="3"/>
          </p:nvPr>
        </p:nvSpPr>
        <p:spPr>
          <a:xfrm>
            <a:off x="679768" y="4715911"/>
            <a:ext cx="5438140" cy="4467701"/>
          </a:xfrm>
          <a:prstGeom prst="rect">
            <a:avLst/>
          </a:prstGeom>
        </p:spPr>
        <p:txBody>
          <a:bodyPr vert="horz" lIns="91426" tIns="45714" rIns="91426" bIns="45714" rtlCol="0">
            <a:normAutofit/>
          </a:body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6" name="5 Altbilgi Yer Tutucusu"/>
          <p:cNvSpPr>
            <a:spLocks noGrp="1"/>
          </p:cNvSpPr>
          <p:nvPr>
            <p:ph type="ftr" sz="quarter" idx="4"/>
          </p:nvPr>
        </p:nvSpPr>
        <p:spPr>
          <a:xfrm>
            <a:off x="10" y="9430093"/>
            <a:ext cx="2945659" cy="496411"/>
          </a:xfrm>
          <a:prstGeom prst="rect">
            <a:avLst/>
          </a:prstGeom>
        </p:spPr>
        <p:txBody>
          <a:bodyPr vert="horz" lIns="91426" tIns="45714" rIns="91426" bIns="45714" rtlCol="0" anchor="b"/>
          <a:lstStyle>
            <a:lvl1pPr algn="l">
              <a:defRPr sz="1200">
                <a:latin typeface="Arial" pitchFamily="34" charset="0"/>
              </a:defRPr>
            </a:lvl1pPr>
          </a:lstStyle>
          <a:p>
            <a:endParaRPr lang="en-US" dirty="0"/>
          </a:p>
        </p:txBody>
      </p:sp>
      <p:sp>
        <p:nvSpPr>
          <p:cNvPr id="7" name="6 Slayt Numarası Yer Tutucusu"/>
          <p:cNvSpPr>
            <a:spLocks noGrp="1"/>
          </p:cNvSpPr>
          <p:nvPr>
            <p:ph type="sldNum" sz="quarter" idx="5"/>
          </p:nvPr>
        </p:nvSpPr>
        <p:spPr>
          <a:xfrm>
            <a:off x="3850453" y="9430093"/>
            <a:ext cx="2945659" cy="496411"/>
          </a:xfrm>
          <a:prstGeom prst="rect">
            <a:avLst/>
          </a:prstGeom>
        </p:spPr>
        <p:txBody>
          <a:bodyPr vert="horz" lIns="91426" tIns="45714" rIns="91426" bIns="45714" rtlCol="0" anchor="b"/>
          <a:lstStyle>
            <a:lvl1pPr algn="r">
              <a:defRPr sz="1200">
                <a:latin typeface="Arial" pitchFamily="34" charset="0"/>
              </a:defRPr>
            </a:lvl1pPr>
          </a:lstStyle>
          <a:p>
            <a:fld id="{1B34E92D-1550-477D-B16F-3935D32EF77F}" type="slidenum">
              <a:rPr lang="en-US" smtClean="0"/>
              <a:pPr/>
              <a:t>‹#›</a:t>
            </a:fld>
            <a:endParaRPr lang="en-US" dirty="0"/>
          </a:p>
        </p:txBody>
      </p:sp>
    </p:spTree>
    <p:extLst>
      <p:ext uri="{BB962C8B-B14F-4D97-AF65-F5344CB8AC3E}">
        <p14:creationId xmlns:p14="http://schemas.microsoft.com/office/powerpoint/2010/main" val="21403087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1B34E92D-1550-477D-B16F-3935D32EF77F}" type="slidenum">
              <a:rPr lang="en-US" smtClean="0"/>
              <a:pPr/>
              <a:t>1</a:t>
            </a:fld>
            <a:endParaRPr lang="en-US" dirty="0"/>
          </a:p>
        </p:txBody>
      </p:sp>
    </p:spTree>
    <p:extLst>
      <p:ext uri="{BB962C8B-B14F-4D97-AF65-F5344CB8AC3E}">
        <p14:creationId xmlns:p14="http://schemas.microsoft.com/office/powerpoint/2010/main" val="12840616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B34E92D-1550-477D-B16F-3935D32EF77F}" type="slidenum">
              <a:rPr lang="en-US" smtClean="0"/>
              <a:pPr/>
              <a:t>46</a:t>
            </a:fld>
            <a:endParaRPr lang="en-US" dirty="0"/>
          </a:p>
        </p:txBody>
      </p:sp>
    </p:spTree>
    <p:extLst>
      <p:ext uri="{BB962C8B-B14F-4D97-AF65-F5344CB8AC3E}">
        <p14:creationId xmlns:p14="http://schemas.microsoft.com/office/powerpoint/2010/main" val="2121920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B34E92D-1550-477D-B16F-3935D32EF77F}" type="slidenum">
              <a:rPr lang="en-US" smtClean="0"/>
              <a:pPr/>
              <a:t>48</a:t>
            </a:fld>
            <a:endParaRPr lang="en-US" dirty="0"/>
          </a:p>
        </p:txBody>
      </p:sp>
    </p:spTree>
    <p:extLst>
      <p:ext uri="{BB962C8B-B14F-4D97-AF65-F5344CB8AC3E}">
        <p14:creationId xmlns:p14="http://schemas.microsoft.com/office/powerpoint/2010/main" val="3404886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B34E92D-1550-477D-B16F-3935D32EF77F}" type="slidenum">
              <a:rPr lang="en-US" smtClean="0"/>
              <a:pPr/>
              <a:t>54</a:t>
            </a:fld>
            <a:endParaRPr lang="en-US" dirty="0"/>
          </a:p>
        </p:txBody>
      </p:sp>
    </p:spTree>
    <p:extLst>
      <p:ext uri="{BB962C8B-B14F-4D97-AF65-F5344CB8AC3E}">
        <p14:creationId xmlns:p14="http://schemas.microsoft.com/office/powerpoint/2010/main" val="5073510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B34E92D-1550-477D-B16F-3935D32EF77F}" type="slidenum">
              <a:rPr lang="en-US" smtClean="0"/>
              <a:pPr/>
              <a:t>55</a:t>
            </a:fld>
            <a:endParaRPr lang="en-US" dirty="0"/>
          </a:p>
        </p:txBody>
      </p:sp>
    </p:spTree>
    <p:extLst>
      <p:ext uri="{BB962C8B-B14F-4D97-AF65-F5344CB8AC3E}">
        <p14:creationId xmlns:p14="http://schemas.microsoft.com/office/powerpoint/2010/main" val="30044575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B34E92D-1550-477D-B16F-3935D32EF77F}" type="slidenum">
              <a:rPr lang="en-US" smtClean="0"/>
              <a:pPr/>
              <a:t>57</a:t>
            </a:fld>
            <a:endParaRPr lang="en-US" dirty="0"/>
          </a:p>
        </p:txBody>
      </p:sp>
    </p:spTree>
    <p:extLst>
      <p:ext uri="{BB962C8B-B14F-4D97-AF65-F5344CB8AC3E}">
        <p14:creationId xmlns:p14="http://schemas.microsoft.com/office/powerpoint/2010/main" val="2725180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B34E92D-1550-477D-B16F-3935D32EF77F}" type="slidenum">
              <a:rPr lang="en-US" smtClean="0"/>
              <a:pPr/>
              <a:t>11</a:t>
            </a:fld>
            <a:endParaRPr lang="en-US" dirty="0"/>
          </a:p>
        </p:txBody>
      </p:sp>
    </p:spTree>
    <p:extLst>
      <p:ext uri="{BB962C8B-B14F-4D97-AF65-F5344CB8AC3E}">
        <p14:creationId xmlns:p14="http://schemas.microsoft.com/office/powerpoint/2010/main" val="558415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B34E92D-1550-477D-B16F-3935D32EF77F}" type="slidenum">
              <a:rPr lang="en-US" smtClean="0"/>
              <a:pPr/>
              <a:t>29</a:t>
            </a:fld>
            <a:endParaRPr lang="en-US" dirty="0"/>
          </a:p>
        </p:txBody>
      </p:sp>
    </p:spTree>
    <p:extLst>
      <p:ext uri="{BB962C8B-B14F-4D97-AF65-F5344CB8AC3E}">
        <p14:creationId xmlns:p14="http://schemas.microsoft.com/office/powerpoint/2010/main" val="1635509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B34E92D-1550-477D-B16F-3935D32EF77F}" type="slidenum">
              <a:rPr lang="en-US" smtClean="0"/>
              <a:pPr/>
              <a:t>30</a:t>
            </a:fld>
            <a:endParaRPr lang="en-US" dirty="0"/>
          </a:p>
        </p:txBody>
      </p:sp>
    </p:spTree>
    <p:extLst>
      <p:ext uri="{BB962C8B-B14F-4D97-AF65-F5344CB8AC3E}">
        <p14:creationId xmlns:p14="http://schemas.microsoft.com/office/powerpoint/2010/main" val="1936637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B34E92D-1550-477D-B16F-3935D32EF77F}" type="slidenum">
              <a:rPr lang="en-US" smtClean="0"/>
              <a:pPr/>
              <a:t>31</a:t>
            </a:fld>
            <a:endParaRPr lang="en-US" dirty="0"/>
          </a:p>
        </p:txBody>
      </p:sp>
    </p:spTree>
    <p:extLst>
      <p:ext uri="{BB962C8B-B14F-4D97-AF65-F5344CB8AC3E}">
        <p14:creationId xmlns:p14="http://schemas.microsoft.com/office/powerpoint/2010/main" val="278459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B34E92D-1550-477D-B16F-3935D32EF77F}" type="slidenum">
              <a:rPr lang="en-US" smtClean="0"/>
              <a:pPr/>
              <a:t>34</a:t>
            </a:fld>
            <a:endParaRPr lang="en-US" dirty="0"/>
          </a:p>
        </p:txBody>
      </p:sp>
    </p:spTree>
    <p:extLst>
      <p:ext uri="{BB962C8B-B14F-4D97-AF65-F5344CB8AC3E}">
        <p14:creationId xmlns:p14="http://schemas.microsoft.com/office/powerpoint/2010/main" val="3855230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B34E92D-1550-477D-B16F-3935D32EF77F}" type="slidenum">
              <a:rPr lang="en-US" smtClean="0"/>
              <a:pPr/>
              <a:t>35</a:t>
            </a:fld>
            <a:endParaRPr lang="en-US" dirty="0"/>
          </a:p>
        </p:txBody>
      </p:sp>
    </p:spTree>
    <p:extLst>
      <p:ext uri="{BB962C8B-B14F-4D97-AF65-F5344CB8AC3E}">
        <p14:creationId xmlns:p14="http://schemas.microsoft.com/office/powerpoint/2010/main" val="3686473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B34E92D-1550-477D-B16F-3935D32EF77F}" type="slidenum">
              <a:rPr lang="en-US" smtClean="0"/>
              <a:pPr/>
              <a:t>36</a:t>
            </a:fld>
            <a:endParaRPr lang="en-US" dirty="0"/>
          </a:p>
        </p:txBody>
      </p:sp>
    </p:spTree>
    <p:extLst>
      <p:ext uri="{BB962C8B-B14F-4D97-AF65-F5344CB8AC3E}">
        <p14:creationId xmlns:p14="http://schemas.microsoft.com/office/powerpoint/2010/main" val="3520256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B34E92D-1550-477D-B16F-3935D32EF77F}" type="slidenum">
              <a:rPr lang="en-US" smtClean="0"/>
              <a:pPr/>
              <a:t>45</a:t>
            </a:fld>
            <a:endParaRPr lang="en-US" dirty="0"/>
          </a:p>
        </p:txBody>
      </p:sp>
    </p:spTree>
    <p:extLst>
      <p:ext uri="{BB962C8B-B14F-4D97-AF65-F5344CB8AC3E}">
        <p14:creationId xmlns:p14="http://schemas.microsoft.com/office/powerpoint/2010/main" val="1246100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13" name="12 Resim" descr="Arka Fon.jpg"/>
          <p:cNvPicPr>
            <a:picLocks noChangeAspect="1"/>
          </p:cNvPicPr>
          <p:nvPr userDrawn="1"/>
        </p:nvPicPr>
        <p:blipFill>
          <a:blip r:embed="rId2" cstate="print"/>
          <a:stretch>
            <a:fillRect/>
          </a:stretch>
        </p:blipFill>
        <p:spPr>
          <a:xfrm>
            <a:off x="7916" y="0"/>
            <a:ext cx="9128169" cy="6858000"/>
          </a:xfrm>
          <a:prstGeom prst="rect">
            <a:avLst/>
          </a:prstGeom>
        </p:spPr>
      </p:pic>
      <p:sp>
        <p:nvSpPr>
          <p:cNvPr id="2" name="1 Başlık"/>
          <p:cNvSpPr>
            <a:spLocks noGrp="1"/>
          </p:cNvSpPr>
          <p:nvPr>
            <p:ph type="ctrTitle"/>
          </p:nvPr>
        </p:nvSpPr>
        <p:spPr>
          <a:xfrm>
            <a:off x="685800" y="2130425"/>
            <a:ext cx="7772400" cy="1470025"/>
          </a:xfrm>
        </p:spPr>
        <p:txBody>
          <a:bodyPr>
            <a:normAutofit/>
          </a:bodyPr>
          <a:lstStyle>
            <a:lvl1pPr algn="ctr">
              <a:defRPr sz="4800" b="1">
                <a:solidFill>
                  <a:schemeClr val="accent2">
                    <a:lumMod val="50000"/>
                  </a:schemeClr>
                </a:solidFill>
                <a:latin typeface="Futura Bk BT" pitchFamily="34" charset="0"/>
              </a:defRPr>
            </a:lvl1pPr>
          </a:lstStyle>
          <a:p>
            <a:r>
              <a:rPr lang="tr-TR" noProof="0"/>
              <a:t>Asıl başlık stili için tıklatın</a:t>
            </a:r>
            <a:endParaRPr lang="tr-TR" noProof="0" dirty="0"/>
          </a:p>
        </p:txBody>
      </p:sp>
      <p:sp>
        <p:nvSpPr>
          <p:cNvPr id="3" name="2 Alt Başlık"/>
          <p:cNvSpPr>
            <a:spLocks noGrp="1"/>
          </p:cNvSpPr>
          <p:nvPr>
            <p:ph type="subTitle" idx="1" hasCustomPrompt="1"/>
          </p:nvPr>
        </p:nvSpPr>
        <p:spPr>
          <a:xfrm>
            <a:off x="1371600" y="3886200"/>
            <a:ext cx="6400800" cy="1752600"/>
          </a:xfrm>
        </p:spPr>
        <p:txBody>
          <a:bodyPr>
            <a:normAutofit/>
          </a:bodyPr>
          <a:lstStyle>
            <a:lvl1pPr marL="0" indent="0" algn="ctr">
              <a:buNone/>
              <a:defRPr sz="2800">
                <a:solidFill>
                  <a:schemeClr val="tx1">
                    <a:tint val="75000"/>
                  </a:schemeClr>
                </a:solidFill>
                <a:latin typeface="Futura Bk B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dirty="0"/>
              <a:t/>
            </a:r>
            <a:br>
              <a:rPr lang="tr-TR" dirty="0"/>
            </a:br>
            <a:r>
              <a:rPr lang="tr-TR" dirty="0"/>
              <a:t>İsim</a:t>
            </a:r>
            <a:endParaRPr lang="en-US" dirty="0"/>
          </a:p>
        </p:txBody>
      </p:sp>
      <p:sp>
        <p:nvSpPr>
          <p:cNvPr id="4" name="3 Veri Yer Tutucusu"/>
          <p:cNvSpPr>
            <a:spLocks noGrp="1"/>
          </p:cNvSpPr>
          <p:nvPr>
            <p:ph type="dt" sz="half" idx="10"/>
          </p:nvPr>
        </p:nvSpPr>
        <p:spPr/>
        <p:txBody>
          <a:bodyPr/>
          <a:lstStyle>
            <a:lvl1pPr>
              <a:defRPr>
                <a:latin typeface="Futura Bk BT" pitchFamily="34" charset="0"/>
              </a:defRPr>
            </a:lvl1pPr>
          </a:lstStyle>
          <a:p>
            <a:fld id="{656CFA6A-B150-4124-93FF-3F15DD7E1F1E}" type="datetime1">
              <a:rPr lang="en-US" smtClean="0"/>
              <a:pPr/>
              <a:t>1/12/2023</a:t>
            </a:fld>
            <a:endParaRPr lang="en-US" dirty="0"/>
          </a:p>
        </p:txBody>
      </p:sp>
      <p:sp>
        <p:nvSpPr>
          <p:cNvPr id="5" name="4 Altbilgi Yer Tutucusu"/>
          <p:cNvSpPr>
            <a:spLocks noGrp="1"/>
          </p:cNvSpPr>
          <p:nvPr>
            <p:ph type="ftr" sz="quarter" idx="11"/>
          </p:nvPr>
        </p:nvSpPr>
        <p:spPr/>
        <p:txBody>
          <a:bodyPr/>
          <a:lstStyle>
            <a:lvl1pPr>
              <a:defRPr>
                <a:latin typeface="Futura Bk BT" pitchFamily="34" charset="0"/>
              </a:defRPr>
            </a:lvl1pPr>
          </a:lstStyle>
          <a:p>
            <a:r>
              <a:rPr lang="tr-TR" smtClean="0"/>
              <a:t>Bilim ve Toplum Programları Müdürlüğü</a:t>
            </a:r>
            <a:endParaRPr lang="tr-TR" dirty="0"/>
          </a:p>
        </p:txBody>
      </p:sp>
      <p:sp>
        <p:nvSpPr>
          <p:cNvPr id="6" name="5 Slayt Numarası Yer Tutucusu"/>
          <p:cNvSpPr>
            <a:spLocks noGrp="1"/>
          </p:cNvSpPr>
          <p:nvPr>
            <p:ph type="sldNum" sz="quarter" idx="12"/>
          </p:nvPr>
        </p:nvSpPr>
        <p:spPr/>
        <p:txBody>
          <a:bodyPr/>
          <a:lstStyle>
            <a:lvl1pPr>
              <a:defRPr>
                <a:latin typeface="Futura Bk BT" pitchFamily="34" charset="0"/>
              </a:defRPr>
            </a:lvl1pPr>
          </a:lstStyle>
          <a:p>
            <a:fld id="{074B379A-8968-4E49-B7C7-EB6E50A494B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395536" y="0"/>
            <a:ext cx="7776864" cy="706090"/>
          </a:xfrm>
        </p:spPr>
        <p:txBody>
          <a:bodyPr>
            <a:normAutofit/>
          </a:bodyPr>
          <a:lstStyle>
            <a:lvl1pPr>
              <a:defRPr sz="3600" b="1">
                <a:latin typeface="Futura Bk BT" pitchFamily="34" charset="0"/>
              </a:defRPr>
            </a:lvl1pPr>
          </a:lstStyle>
          <a:p>
            <a:r>
              <a:rPr lang="tr-TR" noProof="0"/>
              <a:t>Asıl başlık stili için tıklatın</a:t>
            </a:r>
            <a:endParaRPr lang="tr-TR" noProof="0" dirty="0"/>
          </a:p>
        </p:txBody>
      </p:sp>
      <p:sp>
        <p:nvSpPr>
          <p:cNvPr id="3" name="2 İçerik Yer Tutucusu"/>
          <p:cNvSpPr>
            <a:spLocks noGrp="1"/>
          </p:cNvSpPr>
          <p:nvPr>
            <p:ph idx="1"/>
          </p:nvPr>
        </p:nvSpPr>
        <p:spPr>
          <a:xfrm>
            <a:off x="714400" y="1052736"/>
            <a:ext cx="7715200" cy="5073427"/>
          </a:xfrm>
        </p:spPr>
        <p:txBody>
          <a:bodyPr>
            <a:normAutofit/>
          </a:bodyPr>
          <a:lstStyle>
            <a:lvl1pPr>
              <a:defRPr sz="3200">
                <a:latin typeface="Futura Bk BT" pitchFamily="34" charset="0"/>
              </a:defRPr>
            </a:lvl1pPr>
            <a:lvl2pPr>
              <a:defRPr sz="2800">
                <a:latin typeface="Futura Bk BT" pitchFamily="34" charset="0"/>
              </a:defRPr>
            </a:lvl2pPr>
            <a:lvl3pPr>
              <a:defRPr sz="2400">
                <a:latin typeface="Futura Bk BT" pitchFamily="34" charset="0"/>
              </a:defRPr>
            </a:lvl3pPr>
            <a:lvl4pPr>
              <a:defRPr sz="2000">
                <a:latin typeface="Futura Bk BT" pitchFamily="34" charset="0"/>
              </a:defRPr>
            </a:lvl4pPr>
            <a:lvl5pPr>
              <a:defRPr sz="2000">
                <a:latin typeface="Futura Bk BT" pitchFamily="34" charset="0"/>
              </a:defRPr>
            </a:lvl5pPr>
          </a:lstStyle>
          <a:p>
            <a:pPr lvl="0"/>
            <a:r>
              <a:rPr lang="tr-TR" noProof="0"/>
              <a:t>Asıl metin stillerini düzenlemek için tıklatın</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tr-TR" noProof="0" dirty="0"/>
          </a:p>
        </p:txBody>
      </p:sp>
      <p:sp>
        <p:nvSpPr>
          <p:cNvPr id="4" name="3 Veri Yer Tutucusu"/>
          <p:cNvSpPr>
            <a:spLocks noGrp="1"/>
          </p:cNvSpPr>
          <p:nvPr>
            <p:ph type="dt" sz="half" idx="10"/>
          </p:nvPr>
        </p:nvSpPr>
        <p:spPr/>
        <p:txBody>
          <a:bodyPr/>
          <a:lstStyle>
            <a:lvl1pPr>
              <a:defRPr>
                <a:latin typeface="Futura Bk BT" pitchFamily="34" charset="0"/>
              </a:defRPr>
            </a:lvl1pPr>
          </a:lstStyle>
          <a:p>
            <a:fld id="{A9F84E8B-7309-40D8-8DAF-A5E67BBBFDA2}" type="datetime1">
              <a:rPr lang="en-US" smtClean="0"/>
              <a:pPr/>
              <a:t>1/12/2023</a:t>
            </a:fld>
            <a:endParaRPr lang="en-US" dirty="0"/>
          </a:p>
        </p:txBody>
      </p:sp>
      <p:sp>
        <p:nvSpPr>
          <p:cNvPr id="5" name="4 Altbilgi Yer Tutucusu"/>
          <p:cNvSpPr>
            <a:spLocks noGrp="1"/>
          </p:cNvSpPr>
          <p:nvPr>
            <p:ph type="ftr" sz="quarter" idx="11"/>
          </p:nvPr>
        </p:nvSpPr>
        <p:spPr/>
        <p:txBody>
          <a:bodyPr/>
          <a:lstStyle>
            <a:lvl1pPr>
              <a:defRPr/>
            </a:lvl1pPr>
          </a:lstStyle>
          <a:p>
            <a:r>
              <a:rPr lang="tr-TR" noProof="0" smtClean="0"/>
              <a:t>Bilim ve Toplum Programları Müdürlüğü</a:t>
            </a:r>
            <a:endParaRPr lang="tr-TR" noProof="0" dirty="0"/>
          </a:p>
        </p:txBody>
      </p:sp>
      <p:sp>
        <p:nvSpPr>
          <p:cNvPr id="6" name="5 Slayt Numarası Yer Tutucusu"/>
          <p:cNvSpPr>
            <a:spLocks noGrp="1"/>
          </p:cNvSpPr>
          <p:nvPr>
            <p:ph type="sldNum" sz="quarter" idx="12"/>
          </p:nvPr>
        </p:nvSpPr>
        <p:spPr/>
        <p:txBody>
          <a:bodyPr/>
          <a:lstStyle/>
          <a:p>
            <a:fld id="{074B379A-8968-4E49-B7C7-EB6E50A494B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b="1"/>
            </a:lvl1pPr>
          </a:lstStyle>
          <a:p>
            <a:r>
              <a:rPr lang="tr-TR"/>
              <a:t>Asıl başlık stili için tıklatın</a:t>
            </a:r>
            <a:endParaRPr lang="en-US" dirty="0"/>
          </a:p>
        </p:txBody>
      </p:sp>
      <p:sp>
        <p:nvSpPr>
          <p:cNvPr id="3" name="2 İçerik Yer Tutucusu"/>
          <p:cNvSpPr>
            <a:spLocks noGrp="1"/>
          </p:cNvSpPr>
          <p:nvPr>
            <p:ph sz="half" idx="1"/>
          </p:nvPr>
        </p:nvSpPr>
        <p:spPr>
          <a:xfrm>
            <a:off x="467544" y="1052736"/>
            <a:ext cx="4028256" cy="507342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3 İçerik Yer Tutucusu"/>
          <p:cNvSpPr>
            <a:spLocks noGrp="1"/>
          </p:cNvSpPr>
          <p:nvPr>
            <p:ph sz="half" idx="2"/>
          </p:nvPr>
        </p:nvSpPr>
        <p:spPr>
          <a:xfrm>
            <a:off x="4648200" y="1052736"/>
            <a:ext cx="4038600" cy="507342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4 Veri Yer Tutucusu"/>
          <p:cNvSpPr>
            <a:spLocks noGrp="1"/>
          </p:cNvSpPr>
          <p:nvPr>
            <p:ph type="dt" sz="half" idx="10"/>
          </p:nvPr>
        </p:nvSpPr>
        <p:spPr/>
        <p:txBody>
          <a:bodyPr/>
          <a:lstStyle/>
          <a:p>
            <a:fld id="{2B7D1CEC-0A0F-4223-8E4E-35D8CA325B51}" type="datetime1">
              <a:rPr lang="en-US" smtClean="0"/>
              <a:pPr/>
              <a:t>1/12/2023</a:t>
            </a:fld>
            <a:endParaRPr lang="en-US" dirty="0"/>
          </a:p>
        </p:txBody>
      </p:sp>
      <p:sp>
        <p:nvSpPr>
          <p:cNvPr id="6" name="5 Altbilgi Yer Tutucusu"/>
          <p:cNvSpPr>
            <a:spLocks noGrp="1"/>
          </p:cNvSpPr>
          <p:nvPr>
            <p:ph type="ftr" sz="quarter" idx="11"/>
          </p:nvPr>
        </p:nvSpPr>
        <p:spPr/>
        <p:txBody>
          <a:bodyPr/>
          <a:lstStyle/>
          <a:p>
            <a:r>
              <a:rPr lang="tr-TR" noProof="0" smtClean="0"/>
              <a:t>Bilim ve Toplum Programları Müdürlüğü</a:t>
            </a:r>
            <a:endParaRPr lang="tr-TR" noProof="0" dirty="0"/>
          </a:p>
        </p:txBody>
      </p:sp>
      <p:sp>
        <p:nvSpPr>
          <p:cNvPr id="7" name="6 Slayt Numarası Yer Tutucusu"/>
          <p:cNvSpPr>
            <a:spLocks noGrp="1"/>
          </p:cNvSpPr>
          <p:nvPr>
            <p:ph type="sldNum" sz="quarter" idx="12"/>
          </p:nvPr>
        </p:nvSpPr>
        <p:spPr/>
        <p:txBody>
          <a:bodyPr/>
          <a:lstStyle/>
          <a:p>
            <a:fld id="{074B379A-8968-4E49-B7C7-EB6E50A494B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b="1"/>
            </a:lvl1pPr>
          </a:lstStyle>
          <a:p>
            <a:r>
              <a:rPr lang="tr-TR"/>
              <a:t>Asıl başlık stili için tıklatın</a:t>
            </a:r>
            <a:endParaRPr lang="en-US" dirty="0"/>
          </a:p>
        </p:txBody>
      </p:sp>
      <p:sp>
        <p:nvSpPr>
          <p:cNvPr id="3" name="2 Metin Yer Tutucusu"/>
          <p:cNvSpPr>
            <a:spLocks noGrp="1"/>
          </p:cNvSpPr>
          <p:nvPr>
            <p:ph type="body" idx="1"/>
          </p:nvPr>
        </p:nvSpPr>
        <p:spPr>
          <a:xfrm>
            <a:off x="467544" y="1124745"/>
            <a:ext cx="4029844" cy="792088"/>
          </a:xfrm>
        </p:spPr>
        <p:txBody>
          <a:bodyPr anchor="t">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67544" y="1988840"/>
            <a:ext cx="4029844" cy="413732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4 Metin Yer Tutucusu"/>
          <p:cNvSpPr>
            <a:spLocks noGrp="1"/>
          </p:cNvSpPr>
          <p:nvPr>
            <p:ph type="body" sz="quarter" idx="3"/>
          </p:nvPr>
        </p:nvSpPr>
        <p:spPr>
          <a:xfrm>
            <a:off x="4645025" y="1124745"/>
            <a:ext cx="4041775" cy="792088"/>
          </a:xfrm>
        </p:spPr>
        <p:txBody>
          <a:bodyPr anchor="t">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1988840"/>
            <a:ext cx="4041775" cy="413732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6 Veri Yer Tutucusu"/>
          <p:cNvSpPr>
            <a:spLocks noGrp="1"/>
          </p:cNvSpPr>
          <p:nvPr>
            <p:ph type="dt" sz="half" idx="10"/>
          </p:nvPr>
        </p:nvSpPr>
        <p:spPr/>
        <p:txBody>
          <a:bodyPr/>
          <a:lstStyle/>
          <a:p>
            <a:fld id="{B6C304D0-8876-4017-998E-BC3D54C90D00}" type="datetime1">
              <a:rPr lang="en-US" smtClean="0"/>
              <a:pPr/>
              <a:t>1/12/2023</a:t>
            </a:fld>
            <a:endParaRPr lang="en-US" dirty="0"/>
          </a:p>
        </p:txBody>
      </p:sp>
      <p:sp>
        <p:nvSpPr>
          <p:cNvPr id="8" name="7 Altbilgi Yer Tutucusu"/>
          <p:cNvSpPr>
            <a:spLocks noGrp="1"/>
          </p:cNvSpPr>
          <p:nvPr>
            <p:ph type="ftr" sz="quarter" idx="11"/>
          </p:nvPr>
        </p:nvSpPr>
        <p:spPr/>
        <p:txBody>
          <a:bodyPr/>
          <a:lstStyle/>
          <a:p>
            <a:r>
              <a:rPr lang="tr-TR" noProof="0" smtClean="0"/>
              <a:t>Bilim ve Toplum Programları Müdürlüğü</a:t>
            </a:r>
            <a:endParaRPr lang="tr-TR" noProof="0" dirty="0"/>
          </a:p>
        </p:txBody>
      </p:sp>
      <p:sp>
        <p:nvSpPr>
          <p:cNvPr id="9" name="8 Slayt Numarası Yer Tutucusu"/>
          <p:cNvSpPr>
            <a:spLocks noGrp="1"/>
          </p:cNvSpPr>
          <p:nvPr>
            <p:ph type="sldNum" sz="quarter" idx="12"/>
          </p:nvPr>
        </p:nvSpPr>
        <p:spPr/>
        <p:txBody>
          <a:bodyPr/>
          <a:lstStyle/>
          <a:p>
            <a:fld id="{074B379A-8968-4E49-B7C7-EB6E50A494B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b="1"/>
            </a:lvl1pPr>
          </a:lstStyle>
          <a:p>
            <a:r>
              <a:rPr lang="tr-TR"/>
              <a:t>Asıl başlık stili için tıklatın</a:t>
            </a:r>
            <a:endParaRPr lang="en-US" dirty="0"/>
          </a:p>
        </p:txBody>
      </p:sp>
      <p:sp>
        <p:nvSpPr>
          <p:cNvPr id="3" name="2 Veri Yer Tutucusu"/>
          <p:cNvSpPr>
            <a:spLocks noGrp="1"/>
          </p:cNvSpPr>
          <p:nvPr>
            <p:ph type="dt" sz="half" idx="10"/>
          </p:nvPr>
        </p:nvSpPr>
        <p:spPr/>
        <p:txBody>
          <a:bodyPr/>
          <a:lstStyle/>
          <a:p>
            <a:fld id="{FABA183E-4DA4-4913-963D-ECD9F222F4A2}" type="datetime1">
              <a:rPr lang="en-US" smtClean="0"/>
              <a:pPr/>
              <a:t>1/12/2023</a:t>
            </a:fld>
            <a:endParaRPr lang="en-US" dirty="0"/>
          </a:p>
        </p:txBody>
      </p:sp>
      <p:sp>
        <p:nvSpPr>
          <p:cNvPr id="4" name="3 Altbilgi Yer Tutucusu"/>
          <p:cNvSpPr>
            <a:spLocks noGrp="1"/>
          </p:cNvSpPr>
          <p:nvPr>
            <p:ph type="ftr" sz="quarter" idx="11"/>
          </p:nvPr>
        </p:nvSpPr>
        <p:spPr/>
        <p:txBody>
          <a:bodyPr/>
          <a:lstStyle/>
          <a:p>
            <a:r>
              <a:rPr lang="tr-TR" noProof="0" smtClean="0"/>
              <a:t>Bilim ve Toplum Programları Müdürlüğü</a:t>
            </a:r>
            <a:endParaRPr lang="tr-TR" noProof="0" dirty="0"/>
          </a:p>
        </p:txBody>
      </p:sp>
      <p:sp>
        <p:nvSpPr>
          <p:cNvPr id="5" name="4 Slayt Numarası Yer Tutucusu"/>
          <p:cNvSpPr>
            <a:spLocks noGrp="1"/>
          </p:cNvSpPr>
          <p:nvPr>
            <p:ph type="sldNum" sz="quarter" idx="12"/>
          </p:nvPr>
        </p:nvSpPr>
        <p:spPr/>
        <p:txBody>
          <a:bodyPr/>
          <a:lstStyle/>
          <a:p>
            <a:fld id="{074B379A-8968-4E49-B7C7-EB6E50A494B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40034B95-93B2-4034-E03C-855277A43753}"/>
              </a:ext>
            </a:extLst>
          </p:cNvPr>
          <p:cNvSpPr>
            <a:spLocks noGrp="1"/>
          </p:cNvSpPr>
          <p:nvPr>
            <p:ph type="dt" sz="half" idx="10"/>
          </p:nvPr>
        </p:nvSpPr>
        <p:spPr/>
        <p:txBody>
          <a:bodyPr/>
          <a:lstStyle/>
          <a:p>
            <a:fld id="{B734A803-54A9-467D-B848-DDFD4211FF76}" type="datetimeFigureOut">
              <a:rPr lang="tr-TR" smtClean="0"/>
              <a:t>12.01.2023</a:t>
            </a:fld>
            <a:endParaRPr lang="tr-TR"/>
          </a:p>
        </p:txBody>
      </p:sp>
      <p:sp>
        <p:nvSpPr>
          <p:cNvPr id="3" name="Alt Bilgi Yer Tutucusu 2">
            <a:extLst>
              <a:ext uri="{FF2B5EF4-FFF2-40B4-BE49-F238E27FC236}">
                <a16:creationId xmlns:a16="http://schemas.microsoft.com/office/drawing/2014/main" id="{F5500F45-F172-18F5-F2CE-A5BA2FC2A640}"/>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8409E458-79F2-4591-6440-45C04C2D5858}"/>
              </a:ext>
            </a:extLst>
          </p:cNvPr>
          <p:cNvSpPr>
            <a:spLocks noGrp="1"/>
          </p:cNvSpPr>
          <p:nvPr>
            <p:ph type="sldNum" sz="quarter" idx="12"/>
          </p:nvPr>
        </p:nvSpPr>
        <p:spPr/>
        <p:txBody>
          <a:bodyPr/>
          <a:lstStyle/>
          <a:p>
            <a:fld id="{B2A9C6A3-C444-406A-B7AA-2B12D3B4FB98}" type="slidenum">
              <a:rPr lang="tr-TR" smtClean="0"/>
              <a:t>‹#›</a:t>
            </a:fld>
            <a:endParaRPr lang="tr-TR"/>
          </a:p>
        </p:txBody>
      </p:sp>
    </p:spTree>
    <p:extLst>
      <p:ext uri="{BB962C8B-B14F-4D97-AF65-F5344CB8AC3E}">
        <p14:creationId xmlns:p14="http://schemas.microsoft.com/office/powerpoint/2010/main" val="3138427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9" name="18 Resim" descr="Arka Fon.jpg"/>
          <p:cNvPicPr>
            <a:picLocks noChangeAspect="1"/>
          </p:cNvPicPr>
          <p:nvPr/>
        </p:nvPicPr>
        <p:blipFill>
          <a:blip r:embed="rId8" cstate="print"/>
          <a:stretch>
            <a:fillRect/>
          </a:stretch>
        </p:blipFill>
        <p:spPr>
          <a:xfrm>
            <a:off x="7916" y="0"/>
            <a:ext cx="9128169" cy="6858000"/>
          </a:xfrm>
          <a:prstGeom prst="rect">
            <a:avLst/>
          </a:prstGeom>
        </p:spPr>
      </p:pic>
      <p:sp>
        <p:nvSpPr>
          <p:cNvPr id="8" name="7 Dikdörtgen"/>
          <p:cNvSpPr/>
          <p:nvPr/>
        </p:nvSpPr>
        <p:spPr bwMode="auto">
          <a:xfrm>
            <a:off x="0" y="0"/>
            <a:ext cx="8146800" cy="720080"/>
          </a:xfrm>
          <a:prstGeom prst="rect">
            <a:avLst/>
          </a:prstGeom>
          <a:gradFill>
            <a:gsLst>
              <a:gs pos="0">
                <a:schemeClr val="accent2">
                  <a:shade val="51000"/>
                  <a:satMod val="130000"/>
                </a:schemeClr>
              </a:gs>
              <a:gs pos="80000">
                <a:schemeClr val="accent2">
                  <a:shade val="93000"/>
                  <a:satMod val="130000"/>
                </a:schemeClr>
              </a:gs>
              <a:gs pos="100000">
                <a:schemeClr val="accent2">
                  <a:shade val="94000"/>
                  <a:satMod val="135000"/>
                </a:schemeClr>
              </a:gs>
            </a:gsLs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a:endParaRPr>
          </a:p>
        </p:txBody>
      </p:sp>
      <p:sp>
        <p:nvSpPr>
          <p:cNvPr id="2" name="1 Başlık Yer Tutucusu"/>
          <p:cNvSpPr>
            <a:spLocks noGrp="1"/>
          </p:cNvSpPr>
          <p:nvPr>
            <p:ph type="title"/>
          </p:nvPr>
        </p:nvSpPr>
        <p:spPr>
          <a:xfrm>
            <a:off x="395536" y="0"/>
            <a:ext cx="7776864" cy="706090"/>
          </a:xfrm>
          <a:prstGeom prst="rect">
            <a:avLst/>
          </a:prstGeom>
        </p:spPr>
        <p:txBody>
          <a:bodyPr vert="horz" lIns="91440" tIns="45720" rIns="91440" bIns="45720" rtlCol="0" anchor="ctr">
            <a:normAutofit/>
          </a:bodyPr>
          <a:lstStyle/>
          <a:p>
            <a:r>
              <a:rPr lang="tr-TR" noProof="0" dirty="0"/>
              <a:t>Asıl başlık stili için tıklatın</a:t>
            </a:r>
          </a:p>
        </p:txBody>
      </p:sp>
      <p:sp>
        <p:nvSpPr>
          <p:cNvPr id="3" name="2 Metin Yer Tutucusu"/>
          <p:cNvSpPr>
            <a:spLocks noGrp="1"/>
          </p:cNvSpPr>
          <p:nvPr>
            <p:ph type="body" idx="1"/>
          </p:nvPr>
        </p:nvSpPr>
        <p:spPr>
          <a:xfrm>
            <a:off x="714400" y="1052736"/>
            <a:ext cx="7715200" cy="5073427"/>
          </a:xfrm>
          <a:prstGeom prst="rect">
            <a:avLst/>
          </a:prstGeom>
        </p:spPr>
        <p:txBody>
          <a:bodyPr vert="horz" lIns="91440" tIns="45720" rIns="91440" bIns="45720" rtlCol="0">
            <a:normAutofit/>
          </a:body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Futura Bk BT" pitchFamily="34" charset="0"/>
              </a:defRPr>
            </a:lvl1pPr>
          </a:lstStyle>
          <a:p>
            <a:fld id="{73D0DE4D-C17A-46A7-862D-2ACBB4595A8C}" type="datetime1">
              <a:rPr lang="en-US" smtClean="0"/>
              <a:pPr/>
              <a:t>1/12/2023</a:t>
            </a:fld>
            <a:endParaRPr lang="en-US" dirty="0"/>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Futura Bk BT" pitchFamily="34" charset="0"/>
              </a:defRPr>
            </a:lvl1pPr>
          </a:lstStyle>
          <a:p>
            <a:r>
              <a:rPr lang="tr-TR" smtClean="0"/>
              <a:t>Bilim ve Toplum Programları Müdürlüğü</a:t>
            </a:r>
            <a:endParaRPr lang="tr-TR" dirty="0"/>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Futura Bk BT" pitchFamily="34" charset="0"/>
              </a:defRPr>
            </a:lvl1pPr>
          </a:lstStyle>
          <a:p>
            <a:fld id="{074B379A-8968-4E49-B7C7-EB6E50A494BB}" type="slidenum">
              <a:rPr lang="en-US" smtClean="0"/>
              <a:pPr/>
              <a:t>‹#›</a:t>
            </a:fld>
            <a:endParaRPr lang="en-US" dirty="0"/>
          </a:p>
        </p:txBody>
      </p:sp>
      <p:grpSp>
        <p:nvGrpSpPr>
          <p:cNvPr id="13" name="12 Grup"/>
          <p:cNvGrpSpPr>
            <a:grpSpLocks noChangeAspect="1"/>
          </p:cNvGrpSpPr>
          <p:nvPr/>
        </p:nvGrpSpPr>
        <p:grpSpPr>
          <a:xfrm>
            <a:off x="8276400" y="44625"/>
            <a:ext cx="933125" cy="740125"/>
            <a:chOff x="-52904" y="96988"/>
            <a:chExt cx="971600" cy="770642"/>
          </a:xfrm>
        </p:grpSpPr>
        <p:pic>
          <p:nvPicPr>
            <p:cNvPr id="14" name="4 İçerik Yer Tutucusu" descr="TUBITAK%20LOGO[1].bmp"/>
            <p:cNvPicPr preferRelativeResize="0">
              <a:picLocks noChangeAspect="1"/>
            </p:cNvPicPr>
            <p:nvPr userDrawn="1"/>
          </p:nvPicPr>
          <p:blipFill>
            <a:blip r:embed="rId9" cstate="print">
              <a:clrChange>
                <a:clrFrom>
                  <a:srgbClr val="FFFFFF"/>
                </a:clrFrom>
                <a:clrTo>
                  <a:srgbClr val="FFFFFF">
                    <a:alpha val="0"/>
                  </a:srgbClr>
                </a:clrTo>
              </a:clrChange>
            </a:blip>
            <a:stretch>
              <a:fillRect/>
            </a:stretch>
          </p:blipFill>
          <p:spPr>
            <a:xfrm>
              <a:off x="107504" y="96988"/>
              <a:ext cx="617244" cy="636398"/>
            </a:xfrm>
            <a:prstGeom prst="rect">
              <a:avLst/>
            </a:prstGeom>
          </p:spPr>
        </p:pic>
        <p:sp>
          <p:nvSpPr>
            <p:cNvPr id="15" name="14 Metin kutusu"/>
            <p:cNvSpPr txBox="1"/>
            <p:nvPr userDrawn="1"/>
          </p:nvSpPr>
          <p:spPr>
            <a:xfrm>
              <a:off x="-52904" y="739443"/>
              <a:ext cx="971600" cy="128187"/>
            </a:xfrm>
            <a:prstGeom prst="rect">
              <a:avLst/>
            </a:prstGeom>
            <a:noFill/>
          </p:spPr>
          <p:txBody>
            <a:bodyPr wrap="square" lIns="0" tIns="0" rIns="0" bIns="0" rtlCol="0">
              <a:spAutoFit/>
            </a:bodyPr>
            <a:lstStyle/>
            <a:p>
              <a:pPr algn="ctr"/>
              <a:r>
                <a:rPr lang="tr-TR" sz="800" b="1" dirty="0">
                  <a:latin typeface="Arial" pitchFamily="34" charset="0"/>
                  <a:cs typeface="Arial" pitchFamily="34" charset="0"/>
                </a:rPr>
                <a:t>TÜBİTAK</a:t>
              </a:r>
              <a:endParaRPr lang="en-US" sz="800" b="1" dirty="0">
                <a:latin typeface="Futura Bk BT"/>
                <a:cs typeface="Arial" pitchFamily="34" charset="0"/>
              </a:endParaRPr>
            </a:p>
          </p:txBody>
        </p:sp>
      </p:grpSp>
      <p:sp>
        <p:nvSpPr>
          <p:cNvPr id="23" name="22 Dikdörtgen"/>
          <p:cNvSpPr/>
          <p:nvPr/>
        </p:nvSpPr>
        <p:spPr bwMode="auto">
          <a:xfrm>
            <a:off x="8190000" y="0"/>
            <a:ext cx="36000" cy="720080"/>
          </a:xfrm>
          <a:prstGeom prst="rect">
            <a:avLst/>
          </a:prstGeom>
          <a:gradFill>
            <a:gsLst>
              <a:gs pos="0">
                <a:schemeClr val="accent2">
                  <a:shade val="51000"/>
                  <a:satMod val="130000"/>
                </a:schemeClr>
              </a:gs>
              <a:gs pos="80000">
                <a:schemeClr val="accent2">
                  <a:shade val="93000"/>
                  <a:satMod val="130000"/>
                </a:schemeClr>
              </a:gs>
              <a:gs pos="100000">
                <a:schemeClr val="accent2">
                  <a:shade val="94000"/>
                  <a:satMod val="135000"/>
                </a:schemeClr>
              </a:gs>
            </a:gsLs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a:endParaRPr>
          </a:p>
        </p:txBody>
      </p:sp>
      <p:sp>
        <p:nvSpPr>
          <p:cNvPr id="17" name="16 Dikdörtgen"/>
          <p:cNvSpPr/>
          <p:nvPr/>
        </p:nvSpPr>
        <p:spPr bwMode="auto">
          <a:xfrm>
            <a:off x="8272800" y="0"/>
            <a:ext cx="36000" cy="720080"/>
          </a:xfrm>
          <a:prstGeom prst="rect">
            <a:avLst/>
          </a:prstGeom>
          <a:gradFill>
            <a:gsLst>
              <a:gs pos="0">
                <a:schemeClr val="accent2">
                  <a:shade val="51000"/>
                  <a:satMod val="130000"/>
                </a:schemeClr>
              </a:gs>
              <a:gs pos="80000">
                <a:schemeClr val="accent2">
                  <a:shade val="93000"/>
                  <a:satMod val="130000"/>
                </a:schemeClr>
              </a:gs>
              <a:gs pos="100000">
                <a:schemeClr val="accent2">
                  <a:shade val="94000"/>
                  <a:satMod val="135000"/>
                </a:schemeClr>
              </a:gs>
            </a:gsLs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Lst>
  <p:hf hdr="0" dt="0"/>
  <p:txStyles>
    <p:titleStyle>
      <a:lvl1pPr algn="l" defTabSz="914400" rtl="0" eaLnBrk="1" latinLnBrk="0" hangingPunct="1">
        <a:spcBef>
          <a:spcPct val="0"/>
        </a:spcBef>
        <a:buNone/>
        <a:defRPr sz="3600" b="1" kern="1200">
          <a:solidFill>
            <a:schemeClr val="bg1"/>
          </a:solidFill>
          <a:latin typeface="Futura Bk BT"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Futura Bk BT"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Futura Bk BT"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Futura Bk BT"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Futura Bk BT"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Futura Bk B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1.xml"/><Relationship Id="rId7" Type="http://schemas.openxmlformats.org/officeDocument/2006/relationships/image" Target="../media/image9.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8.png"/></Relationships>
</file>

<file path=ppt/slides/_rels/slide3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8.png"/></Relationships>
</file>

<file path=ppt/slides/_rels/slide32.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19.jpeg"/><Relationship Id="rId7" Type="http://schemas.openxmlformats.org/officeDocument/2006/relationships/diagramQuickStyle" Target="../diagrams/quickStyle5.xml"/><Relationship Id="rId12" Type="http://schemas.openxmlformats.org/officeDocument/2006/relationships/image" Target="../media/image6.pn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diagramLayout" Target="../diagrams/layout5.xml"/><Relationship Id="rId11" Type="http://schemas.openxmlformats.org/officeDocument/2006/relationships/image" Target="../media/image8.png"/><Relationship Id="rId5" Type="http://schemas.openxmlformats.org/officeDocument/2006/relationships/diagramData" Target="../diagrams/data5.xml"/><Relationship Id="rId10" Type="http://schemas.openxmlformats.org/officeDocument/2006/relationships/image" Target="../media/image21.jpeg"/><Relationship Id="rId4" Type="http://schemas.openxmlformats.org/officeDocument/2006/relationships/image" Target="../media/image20.jpeg"/><Relationship Id="rId9" Type="http://schemas.microsoft.com/office/2007/relationships/diagramDrawing" Target="../diagrams/drawing5.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21.jpeg"/><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8.png"/></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1.jpeg"/></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8.png"/></Relationships>
</file>

<file path=ppt/slides/_rels/slide4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8.png"/></Relationships>
</file>

<file path=ppt/slides/_rels/slide4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8.png"/></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8.png"/></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1.jpeg"/></Relationships>
</file>

<file path=ppt/slides/_rels/slide4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4.png"/></Relationships>
</file>

<file path=ppt/slides/_rels/slide4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8.png"/></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8.png"/></Relationships>
</file>

<file path=ppt/slides/_rels/slide5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8.png"/></Relationships>
</file>

<file path=ppt/slides/_rels/slide5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8.png"/></Relationships>
</file>

<file path=ppt/slides/_rels/slide5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png"/></Relationships>
</file>

<file path=ppt/slides/_rels/slide5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8.png"/></Relationships>
</file>

<file path=ppt/slides/_rels/slide5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8.png"/></Relationships>
</file>

<file path=ppt/slides/_rels/slide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png"/></Relationships>
</file>

<file path=ppt/slides/_rels/slide5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8.png"/></Relationships>
</file>

<file path=ppt/slides/_rels/slide5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8.png"/></Relationships>
</file>

<file path=ppt/slides/_rels/slide6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png"/></Relationships>
</file>

<file path=ppt/slides/_rels/slide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openxmlformats.org/officeDocument/2006/relationships/hyperlink" Target="http://bilimiz.tubitak.gov.tr/" TargetMode="External"/><Relationship Id="rId3" Type="http://schemas.openxmlformats.org/officeDocument/2006/relationships/hyperlink" Target="mailto:bt4006@tubitak.gov.tr" TargetMode="External"/><Relationship Id="rId7" Type="http://schemas.openxmlformats.org/officeDocument/2006/relationships/image" Target="../media/image43.png"/><Relationship Id="rId2" Type="http://schemas.openxmlformats.org/officeDocument/2006/relationships/hyperlink" Target="mailto:sukrubayram41@gmail.com" TargetMode="Externa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8 Düz Bağlayıcı"/>
          <p:cNvCxnSpPr/>
          <p:nvPr/>
        </p:nvCxnSpPr>
        <p:spPr>
          <a:xfrm rot="5400000">
            <a:off x="-526368" y="526368"/>
            <a:ext cx="10527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7 Başlık"/>
          <p:cNvSpPr>
            <a:spLocks noGrp="1"/>
          </p:cNvSpPr>
          <p:nvPr>
            <p:ph type="ctrTitle"/>
          </p:nvPr>
        </p:nvSpPr>
        <p:spPr>
          <a:xfrm>
            <a:off x="0" y="2348880"/>
            <a:ext cx="9036496" cy="4509120"/>
          </a:xfrm>
        </p:spPr>
        <p:txBody>
          <a:bodyPr>
            <a:noAutofit/>
          </a:bodyPr>
          <a:lstStyle/>
          <a:p>
            <a:pPr eaLnBrk="0" hangingPunct="0">
              <a:lnSpc>
                <a:spcPct val="15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sz="2800" kern="0" dirty="0" smtClean="0">
                <a:solidFill>
                  <a:srgbClr val="0070C0"/>
                </a:solidFill>
                <a:latin typeface="+mj-lt"/>
                <a:ea typeface="Arial Unicode MS"/>
                <a:cs typeface="Arial Unicode MS"/>
              </a:rPr>
              <a:t>10. DÖNEM 4006 – TÜBİTAK BİLİM FUARLARI DESTEKLEME PROGRAMI</a:t>
            </a:r>
            <a:r>
              <a:rPr lang="tr-TR" sz="2800" dirty="0" smtClean="0">
                <a:solidFill>
                  <a:srgbClr val="0070C0"/>
                </a:solidFill>
                <a:latin typeface="+mj-lt"/>
              </a:rPr>
              <a:t/>
            </a:r>
            <a:br>
              <a:rPr lang="tr-TR" sz="2800" dirty="0" smtClean="0">
                <a:solidFill>
                  <a:srgbClr val="0070C0"/>
                </a:solidFill>
                <a:latin typeface="+mj-lt"/>
              </a:rPr>
            </a:br>
            <a:r>
              <a:rPr lang="tr-TR" sz="2800" dirty="0" smtClean="0">
                <a:solidFill>
                  <a:srgbClr val="0070C0"/>
                </a:solidFill>
                <a:latin typeface="+mj-lt"/>
              </a:rPr>
              <a:t>OKUL SORUMLULARI TOPLANTISI</a:t>
            </a:r>
            <a:br>
              <a:rPr lang="tr-TR" sz="2800" dirty="0" smtClean="0">
                <a:solidFill>
                  <a:srgbClr val="0070C0"/>
                </a:solidFill>
                <a:latin typeface="+mj-lt"/>
              </a:rPr>
            </a:br>
            <a:r>
              <a:rPr lang="tr-TR" sz="2800" dirty="0" smtClean="0">
                <a:solidFill>
                  <a:srgbClr val="0070C0"/>
                </a:solidFill>
                <a:latin typeface="+mj-lt"/>
              </a:rPr>
              <a:t>                                                                     BURSA 2023</a:t>
            </a:r>
            <a:endParaRPr lang="tr-TR" sz="2800" dirty="0">
              <a:solidFill>
                <a:srgbClr val="0070C0"/>
              </a:solidFill>
              <a:latin typeface="+mj-lt"/>
            </a:endParaRPr>
          </a:p>
        </p:txBody>
      </p:sp>
      <p:pic>
        <p:nvPicPr>
          <p:cNvPr id="2" name="Resim 1"/>
          <p:cNvPicPr>
            <a:picLocks noChangeAspect="1"/>
          </p:cNvPicPr>
          <p:nvPr/>
        </p:nvPicPr>
        <p:blipFill>
          <a:blip r:embed="rId3"/>
          <a:stretch>
            <a:fillRect/>
          </a:stretch>
        </p:blipFill>
        <p:spPr>
          <a:xfrm>
            <a:off x="5580112" y="207160"/>
            <a:ext cx="2952328" cy="2968706"/>
          </a:xfrm>
          <a:prstGeom prst="rect">
            <a:avLst/>
          </a:prstGeom>
        </p:spPr>
      </p:pic>
      <p:pic>
        <p:nvPicPr>
          <p:cNvPr id="6" name="Resim 5"/>
          <p:cNvPicPr/>
          <p:nvPr/>
        </p:nvPicPr>
        <p:blipFill>
          <a:blip r:embed="rId4" cstate="print">
            <a:extLst>
              <a:ext uri="{28A0092B-C50C-407E-A947-70E740481C1C}">
                <a14:useLocalDpi xmlns:a14="http://schemas.microsoft.com/office/drawing/2010/main" val="0"/>
              </a:ext>
            </a:extLst>
          </a:blip>
          <a:stretch>
            <a:fillRect/>
          </a:stretch>
        </p:blipFill>
        <p:spPr>
          <a:xfrm>
            <a:off x="3043645" y="172261"/>
            <a:ext cx="2536467" cy="2968707"/>
          </a:xfrm>
          <a:prstGeom prst="rect">
            <a:avLst/>
          </a:prstGeom>
        </p:spPr>
      </p:pic>
      <p:pic>
        <p:nvPicPr>
          <p:cNvPr id="10" name="Resim 9"/>
          <p:cNvPicPr/>
          <p:nvPr/>
        </p:nvPicPr>
        <p:blipFill>
          <a:blip r:embed="rId5" cstate="print">
            <a:extLst>
              <a:ext uri="{28A0092B-C50C-407E-A947-70E740481C1C}">
                <a14:useLocalDpi xmlns:a14="http://schemas.microsoft.com/office/drawing/2010/main" val="0"/>
              </a:ext>
            </a:extLst>
          </a:blip>
          <a:stretch>
            <a:fillRect/>
          </a:stretch>
        </p:blipFill>
        <p:spPr>
          <a:xfrm>
            <a:off x="75898" y="136105"/>
            <a:ext cx="2967748" cy="3004864"/>
          </a:xfrm>
          <a:prstGeom prst="rect">
            <a:avLst/>
          </a:prstGeom>
        </p:spPr>
      </p:pic>
      <p:pic>
        <p:nvPicPr>
          <p:cNvPr id="11" name="Resim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5748528"/>
            <a:ext cx="9144000" cy="1109472"/>
          </a:xfrm>
          <a:prstGeom prst="rect">
            <a:avLst/>
          </a:prstGeom>
        </p:spPr>
      </p:pic>
      <p:pic>
        <p:nvPicPr>
          <p:cNvPr id="12" name="Picture 5"/>
          <p:cNvPicPr>
            <a:picLocks noChangeAspect="1"/>
          </p:cNvPicPr>
          <p:nvPr/>
        </p:nvPicPr>
        <p:blipFill>
          <a:blip r:embed="rId7"/>
          <a:srcRect l="992" t="1984" r="992"/>
          <a:stretch>
            <a:fillRect/>
          </a:stretch>
        </p:blipFill>
        <p:spPr>
          <a:xfrm>
            <a:off x="8028384" y="-9505"/>
            <a:ext cx="1780032" cy="6858001"/>
          </a:xfrm>
          <a:prstGeom prst="rect">
            <a:avLst/>
          </a:prstGeom>
        </p:spPr>
      </p:pic>
      <p:pic>
        <p:nvPicPr>
          <p:cNvPr id="13" name="Picture 6"/>
          <p:cNvPicPr>
            <a:picLocks noChangeAspect="1"/>
          </p:cNvPicPr>
          <p:nvPr/>
        </p:nvPicPr>
        <p:blipFill>
          <a:blip r:embed="rId8">
            <a:alphaModFix amt="7999"/>
          </a:blip>
          <a:srcRect l="64952"/>
          <a:stretch>
            <a:fillRect/>
          </a:stretch>
        </p:blipFill>
        <p:spPr>
          <a:xfrm>
            <a:off x="52658" y="-9505"/>
            <a:ext cx="2990986" cy="6858001"/>
          </a:xfrm>
          <a:prstGeom prst="rect">
            <a:avLst/>
          </a:prstGeom>
        </p:spPr>
      </p:pic>
      <p:pic>
        <p:nvPicPr>
          <p:cNvPr id="14" name="Picture 5"/>
          <p:cNvPicPr>
            <a:picLocks noChangeAspect="1"/>
          </p:cNvPicPr>
          <p:nvPr/>
        </p:nvPicPr>
        <p:blipFill>
          <a:blip r:embed="rId7"/>
          <a:srcRect l="992" t="1984" r="992"/>
          <a:stretch>
            <a:fillRect/>
          </a:stretch>
        </p:blipFill>
        <p:spPr>
          <a:xfrm>
            <a:off x="8306641" y="-9505"/>
            <a:ext cx="1780032" cy="6858001"/>
          </a:xfrm>
          <a:prstGeom prst="rect">
            <a:avLst/>
          </a:prstGeom>
        </p:spPr>
      </p:pic>
    </p:spTree>
    <p:extLst>
      <p:ext uri="{BB962C8B-B14F-4D97-AF65-F5344CB8AC3E}">
        <p14:creationId xmlns:p14="http://schemas.microsoft.com/office/powerpoint/2010/main" val="2187134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24299" y="0"/>
            <a:ext cx="7292117" cy="1052736"/>
          </a:xfrm>
        </p:spPr>
        <p:txBody>
          <a:bodyPr>
            <a:normAutofit fontScale="90000"/>
          </a:bodyPr>
          <a:lstStyle/>
          <a:p>
            <a:pPr algn="ctr"/>
            <a:r>
              <a:rPr lang="tr-TR" sz="2400" dirty="0" smtClean="0"/>
              <a:t>       GERÇEKLEĢTİRİLEN BİLİM FUARI SAYISINA GÖRE BAŞVURU  YAPILABİLECEK ÇAĞRI TÜRÜ TABLOSU</a:t>
            </a:r>
            <a:endParaRPr lang="tr-TR" sz="2400" dirty="0">
              <a:latin typeface="Arial" panose="020B0604020202020204" pitchFamily="34" charset="0"/>
              <a:cs typeface="Arial" panose="020B0604020202020204" pitchFamily="34" charset="0"/>
            </a:endParaRPr>
          </a:p>
        </p:txBody>
      </p:sp>
      <p:pic>
        <p:nvPicPr>
          <p:cNvPr id="4" name="Resim 3"/>
          <p:cNvPicPr>
            <a:picLocks noChangeAspect="1"/>
          </p:cNvPicPr>
          <p:nvPr/>
        </p:nvPicPr>
        <p:blipFill>
          <a:blip r:embed="rId2"/>
          <a:stretch>
            <a:fillRect/>
          </a:stretch>
        </p:blipFill>
        <p:spPr>
          <a:xfrm>
            <a:off x="0" y="836712"/>
            <a:ext cx="9144002" cy="5228092"/>
          </a:xfrm>
          <a:prstGeom prst="rect">
            <a:avLst/>
          </a:prstGeom>
        </p:spPr>
      </p:pic>
      <p:pic>
        <p:nvPicPr>
          <p:cNvPr id="8" name="Resim 7"/>
          <p:cNvPicPr/>
          <p:nvPr/>
        </p:nvPicPr>
        <p:blipFill>
          <a:blip r:embed="rId3" cstate="print">
            <a:extLst>
              <a:ext uri="{28A0092B-C50C-407E-A947-70E740481C1C}">
                <a14:useLocalDpi xmlns:a14="http://schemas.microsoft.com/office/drawing/2010/main" val="0"/>
              </a:ext>
            </a:extLst>
          </a:blip>
          <a:stretch>
            <a:fillRect/>
          </a:stretch>
        </p:blipFill>
        <p:spPr>
          <a:xfrm>
            <a:off x="0" y="0"/>
            <a:ext cx="1024299" cy="736460"/>
          </a:xfrm>
          <a:prstGeom prst="rect">
            <a:avLst/>
          </a:prstGeom>
        </p:spPr>
      </p:pic>
      <p:pic>
        <p:nvPicPr>
          <p:cNvPr id="10" name="Picture 6"/>
          <p:cNvPicPr>
            <a:picLocks noChangeAspect="1"/>
          </p:cNvPicPr>
          <p:nvPr/>
        </p:nvPicPr>
        <p:blipFill>
          <a:blip r:embed="rId4">
            <a:alphaModFix amt="7999"/>
          </a:blip>
          <a:srcRect l="64952"/>
          <a:stretch>
            <a:fillRect/>
          </a:stretch>
        </p:blipFill>
        <p:spPr>
          <a:xfrm>
            <a:off x="52658" y="736460"/>
            <a:ext cx="2990986" cy="6112036"/>
          </a:xfrm>
          <a:prstGeom prst="rect">
            <a:avLst/>
          </a:prstGeom>
        </p:spPr>
      </p:pic>
      <p:pic>
        <p:nvPicPr>
          <p:cNvPr id="7" name="Resim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241" y="5748528"/>
            <a:ext cx="9126759" cy="1109472"/>
          </a:xfrm>
          <a:prstGeom prst="rect">
            <a:avLst/>
          </a:prstGeom>
        </p:spPr>
      </p:pic>
    </p:spTree>
    <p:extLst>
      <p:ext uri="{BB962C8B-B14F-4D97-AF65-F5344CB8AC3E}">
        <p14:creationId xmlns:p14="http://schemas.microsoft.com/office/powerpoint/2010/main" val="6951885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sz="2400" dirty="0" smtClean="0">
                <a:latin typeface="Arial" panose="020B0604020202020204" pitchFamily="34" charset="0"/>
                <a:cs typeface="Arial" panose="020B0604020202020204" pitchFamily="34" charset="0"/>
              </a:rPr>
              <a:t>ORTAK PROJE</a:t>
            </a:r>
            <a:endParaRPr lang="tr-TR" sz="2400" dirty="0">
              <a:latin typeface="Arial" panose="020B0604020202020204" pitchFamily="34" charset="0"/>
              <a:cs typeface="Arial" panose="020B0604020202020204" pitchFamily="34" charset="0"/>
            </a:endParaRPr>
          </a:p>
        </p:txBody>
      </p:sp>
      <p:sp>
        <p:nvSpPr>
          <p:cNvPr id="4" name="Metin Yer Tutucusu 2">
            <a:extLst>
              <a:ext uri="{FF2B5EF4-FFF2-40B4-BE49-F238E27FC236}">
                <a16:creationId xmlns:a16="http://schemas.microsoft.com/office/drawing/2014/main" id="{696DA9E4-5E30-8F01-B6CD-561418B1FFE4}"/>
              </a:ext>
            </a:extLst>
          </p:cNvPr>
          <p:cNvSpPr txBox="1">
            <a:spLocks/>
          </p:cNvSpPr>
          <p:nvPr/>
        </p:nvSpPr>
        <p:spPr>
          <a:xfrm>
            <a:off x="1" y="836712"/>
            <a:ext cx="9144000" cy="60212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Futura Bk BT"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Futura Bk BT"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Futura Bk BT"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Futura Bk BT"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Futura Bk B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pPr>
            <a:r>
              <a:rPr lang="tr-TR" sz="2500" dirty="0" smtClean="0">
                <a:solidFill>
                  <a:srgbClr val="FF0000"/>
                </a:solidFill>
                <a:latin typeface="Arial" panose="020B0604020202020204" pitchFamily="34" charset="0"/>
                <a:cs typeface="Arial" panose="020B0604020202020204" pitchFamily="34" charset="0"/>
              </a:rPr>
              <a:t>Aynı ilde yer alan iki kurum/kuruluşun programa birlikte </a:t>
            </a:r>
            <a:r>
              <a:rPr lang="tr-TR" sz="2500" dirty="0" smtClean="0">
                <a:solidFill>
                  <a:srgbClr val="FF0000"/>
                </a:solidFill>
                <a:latin typeface="Arial" panose="020B0604020202020204" pitchFamily="34" charset="0"/>
                <a:cs typeface="Arial" panose="020B0604020202020204" pitchFamily="34" charset="0"/>
              </a:rPr>
              <a:t>başvuru </a:t>
            </a:r>
            <a:r>
              <a:rPr lang="tr-TR" sz="2500" dirty="0" smtClean="0">
                <a:solidFill>
                  <a:srgbClr val="FF0000"/>
                </a:solidFill>
                <a:latin typeface="Arial" panose="020B0604020202020204" pitchFamily="34" charset="0"/>
                <a:cs typeface="Arial" panose="020B0604020202020204" pitchFamily="34" charset="0"/>
              </a:rPr>
              <a:t>yapmalarına imkân sağlanmakta ve bu şekilde yapılan başvurulara değerlendirme aşamasında </a:t>
            </a:r>
            <a:r>
              <a:rPr lang="tr-TR" sz="2500" b="1" dirty="0" smtClean="0">
                <a:solidFill>
                  <a:srgbClr val="FF0000"/>
                </a:solidFill>
                <a:latin typeface="Arial" panose="020B0604020202020204" pitchFamily="34" charset="0"/>
                <a:cs typeface="Arial" panose="020B0604020202020204" pitchFamily="34" charset="0"/>
              </a:rPr>
              <a:t>+1 puan verilmektedir</a:t>
            </a:r>
            <a:r>
              <a:rPr lang="tr-TR" sz="2500" b="1" dirty="0" smtClean="0">
                <a:solidFill>
                  <a:srgbClr val="FF0000"/>
                </a:solidFill>
                <a:latin typeface="Arial" panose="020B0604020202020204" pitchFamily="34" charset="0"/>
                <a:cs typeface="Arial" panose="020B0604020202020204" pitchFamily="34" charset="0"/>
              </a:rPr>
              <a:t>.</a:t>
            </a:r>
            <a:endParaRPr lang="tr-TR" sz="2500" b="1" dirty="0" smtClean="0">
              <a:solidFill>
                <a:srgbClr val="231F20"/>
              </a:solidFill>
              <a:latin typeface="Arial" panose="020B0604020202020204" pitchFamily="34" charset="0"/>
              <a:cs typeface="Arial" panose="020B0604020202020204" pitchFamily="34" charset="0"/>
            </a:endParaRPr>
          </a:p>
          <a:p>
            <a:pPr>
              <a:lnSpc>
                <a:spcPct val="120000"/>
              </a:lnSpc>
            </a:pPr>
            <a:r>
              <a:rPr lang="tr-TR" sz="2500" dirty="0" smtClean="0">
                <a:solidFill>
                  <a:srgbClr val="0066FF"/>
                </a:solidFill>
                <a:latin typeface="Arial" panose="020B0604020202020204" pitchFamily="34" charset="0"/>
                <a:cs typeface="Arial" panose="020B0604020202020204" pitchFamily="34" charset="0"/>
              </a:rPr>
              <a:t>Ortak proje başvurusu yapan kurum/kuruluşlardan biri 3 veya daha fazla bilim fuarı gerçekleştirmiş ise ortak proje başvurusu 4006-B çağrısına yapılmalıdır.</a:t>
            </a:r>
          </a:p>
          <a:p>
            <a:pPr>
              <a:lnSpc>
                <a:spcPct val="120000"/>
              </a:lnSpc>
            </a:pPr>
            <a:r>
              <a:rPr lang="tr-TR" sz="2500" dirty="0" smtClean="0">
                <a:solidFill>
                  <a:srgbClr val="FF0000"/>
                </a:solidFill>
                <a:latin typeface="Arial" panose="020B0604020202020204" pitchFamily="34" charset="0"/>
                <a:cs typeface="Arial" panose="020B0604020202020204" pitchFamily="34" charset="0"/>
              </a:rPr>
              <a:t>İki </a:t>
            </a:r>
            <a:r>
              <a:rPr lang="tr-TR" sz="2500" dirty="0" smtClean="0">
                <a:solidFill>
                  <a:srgbClr val="FF0000"/>
                </a:solidFill>
                <a:latin typeface="Arial" panose="020B0604020202020204" pitchFamily="34" charset="0"/>
                <a:cs typeface="Arial" panose="020B0604020202020204" pitchFamily="34" charset="0"/>
              </a:rPr>
              <a:t>kurum/kuruluşun ortak proje başvurusunda her bir alt projede iki okuldan da</a:t>
            </a:r>
            <a:br>
              <a:rPr lang="tr-TR" sz="2500" dirty="0" smtClean="0">
                <a:solidFill>
                  <a:srgbClr val="FF0000"/>
                </a:solidFill>
                <a:latin typeface="Arial" panose="020B0604020202020204" pitchFamily="34" charset="0"/>
                <a:cs typeface="Arial" panose="020B0604020202020204" pitchFamily="34" charset="0"/>
              </a:rPr>
            </a:br>
            <a:r>
              <a:rPr lang="tr-TR" sz="2500" dirty="0" smtClean="0">
                <a:solidFill>
                  <a:srgbClr val="FF0000"/>
                </a:solidFill>
                <a:latin typeface="Arial" panose="020B0604020202020204" pitchFamily="34" charset="0"/>
                <a:cs typeface="Arial" panose="020B0604020202020204" pitchFamily="34" charset="0"/>
              </a:rPr>
              <a:t>öğrencinin görev alma şartı bulunmaktadır. </a:t>
            </a:r>
            <a:br>
              <a:rPr lang="tr-TR" sz="2500" dirty="0" smtClean="0">
                <a:solidFill>
                  <a:srgbClr val="FF0000"/>
                </a:solidFill>
                <a:latin typeface="Arial" panose="020B0604020202020204" pitchFamily="34" charset="0"/>
                <a:cs typeface="Arial" panose="020B0604020202020204" pitchFamily="34" charset="0"/>
              </a:rPr>
            </a:br>
            <a:r>
              <a:rPr lang="tr-TR" sz="2500" dirty="0" smtClean="0">
                <a:solidFill>
                  <a:srgbClr val="FF0000"/>
                </a:solidFill>
                <a:latin typeface="Arial" panose="020B0604020202020204" pitchFamily="34" charset="0"/>
                <a:cs typeface="Arial" panose="020B0604020202020204" pitchFamily="34" charset="0"/>
              </a:rPr>
              <a:t/>
            </a:r>
            <a:br>
              <a:rPr lang="tr-TR" sz="2500" dirty="0" smtClean="0">
                <a:solidFill>
                  <a:srgbClr val="FF0000"/>
                </a:solidFill>
                <a:latin typeface="Arial" panose="020B0604020202020204" pitchFamily="34" charset="0"/>
                <a:cs typeface="Arial" panose="020B0604020202020204" pitchFamily="34" charset="0"/>
              </a:rPr>
            </a:br>
            <a:endParaRPr lang="tr-TR" sz="2500" dirty="0">
              <a:solidFill>
                <a:srgbClr val="FF0000"/>
              </a:solidFill>
              <a:latin typeface="Arial" panose="020B0604020202020204" pitchFamily="34" charset="0"/>
              <a:cs typeface="Arial" panose="020B0604020202020204" pitchFamily="34" charset="0"/>
            </a:endParaRPr>
          </a:p>
        </p:txBody>
      </p:sp>
      <p:pic>
        <p:nvPicPr>
          <p:cNvPr id="5" name="Resim 4"/>
          <p:cNvPicPr/>
          <p:nvPr/>
        </p:nvPicPr>
        <p:blipFill>
          <a:blip r:embed="rId3" cstate="print">
            <a:extLst>
              <a:ext uri="{28A0092B-C50C-407E-A947-70E740481C1C}">
                <a14:useLocalDpi xmlns:a14="http://schemas.microsoft.com/office/drawing/2010/main" val="0"/>
              </a:ext>
            </a:extLst>
          </a:blip>
          <a:stretch>
            <a:fillRect/>
          </a:stretch>
        </p:blipFill>
        <p:spPr>
          <a:xfrm>
            <a:off x="0" y="0"/>
            <a:ext cx="1024299" cy="736460"/>
          </a:xfrm>
          <a:prstGeom prst="rect">
            <a:avLst/>
          </a:prstGeom>
        </p:spPr>
      </p:pic>
      <p:pic>
        <p:nvPicPr>
          <p:cNvPr id="6" name="Picture 6"/>
          <p:cNvPicPr>
            <a:picLocks noChangeAspect="1"/>
          </p:cNvPicPr>
          <p:nvPr/>
        </p:nvPicPr>
        <p:blipFill>
          <a:blip r:embed="rId4">
            <a:alphaModFix amt="7999"/>
          </a:blip>
          <a:srcRect l="64952"/>
          <a:stretch>
            <a:fillRect/>
          </a:stretch>
        </p:blipFill>
        <p:spPr>
          <a:xfrm>
            <a:off x="52658" y="806342"/>
            <a:ext cx="2990986" cy="6042154"/>
          </a:xfrm>
          <a:prstGeom prst="rect">
            <a:avLst/>
          </a:prstGeom>
        </p:spPr>
      </p:pic>
      <p:pic>
        <p:nvPicPr>
          <p:cNvPr id="7" name="Resim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241" y="5748528"/>
            <a:ext cx="9126759" cy="1109472"/>
          </a:xfrm>
          <a:prstGeom prst="rect">
            <a:avLst/>
          </a:prstGeom>
        </p:spPr>
      </p:pic>
    </p:spTree>
    <p:extLst>
      <p:ext uri="{BB962C8B-B14F-4D97-AF65-F5344CB8AC3E}">
        <p14:creationId xmlns:p14="http://schemas.microsoft.com/office/powerpoint/2010/main" val="1820393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CFE28FF5-1D72-D3CC-5CA8-76F123AE3707}"/>
              </a:ext>
            </a:extLst>
          </p:cNvPr>
          <p:cNvSpPr>
            <a:spLocks noGrp="1"/>
          </p:cNvSpPr>
          <p:nvPr>
            <p:ph type="title"/>
          </p:nvPr>
        </p:nvSpPr>
        <p:spPr>
          <a:xfrm>
            <a:off x="197768" y="179796"/>
            <a:ext cx="7776864" cy="706090"/>
          </a:xfrm>
        </p:spPr>
        <p:txBody>
          <a:bodyPr>
            <a:normAutofit fontScale="90000"/>
          </a:bodyPr>
          <a:lstStyle/>
          <a:p>
            <a:pPr algn="ctr"/>
            <a:r>
              <a:rPr lang="tr-TR" sz="2700" b="1" i="0" dirty="0" smtClean="0">
                <a:effectLst/>
                <a:latin typeface="Arial" panose="020B0604020202020204" pitchFamily="34" charset="0"/>
                <a:cs typeface="Arial" panose="020B0604020202020204" pitchFamily="34" charset="0"/>
              </a:rPr>
              <a:t>ÇAĞRI ALANLARI</a:t>
            </a:r>
            <a:r>
              <a:rPr lang="tr-TR" sz="2700" dirty="0" smtClean="0">
                <a:latin typeface="Arial" panose="020B0604020202020204" pitchFamily="34" charset="0"/>
                <a:cs typeface="Arial" panose="020B0604020202020204" pitchFamily="34" charset="0"/>
              </a:rPr>
              <a:t> </a:t>
            </a:r>
            <a:r>
              <a:rPr lang="tr-TR" dirty="0"/>
              <a:t/>
            </a:r>
            <a:br>
              <a:rPr lang="tr-TR" dirty="0"/>
            </a:br>
            <a:endParaRPr lang="tr-TR" dirty="0"/>
          </a:p>
        </p:txBody>
      </p:sp>
      <p:sp>
        <p:nvSpPr>
          <p:cNvPr id="6" name="Metin kutusu 5">
            <a:extLst>
              <a:ext uri="{FF2B5EF4-FFF2-40B4-BE49-F238E27FC236}">
                <a16:creationId xmlns:a16="http://schemas.microsoft.com/office/drawing/2014/main" id="{FA32A2A9-932C-5E2E-D119-1376B999EE85}"/>
              </a:ext>
            </a:extLst>
          </p:cNvPr>
          <p:cNvSpPr txBox="1"/>
          <p:nvPr/>
        </p:nvSpPr>
        <p:spPr>
          <a:xfrm>
            <a:off x="24024" y="3565550"/>
            <a:ext cx="9119976" cy="4401205"/>
          </a:xfrm>
          <a:prstGeom prst="rect">
            <a:avLst/>
          </a:prstGeom>
          <a:noFill/>
        </p:spPr>
        <p:txBody>
          <a:bodyPr wrap="square">
            <a:spAutoFit/>
          </a:bodyPr>
          <a:lstStyle/>
          <a:p>
            <a:r>
              <a:rPr lang="tr-TR" sz="2400" b="0" i="0" dirty="0">
                <a:solidFill>
                  <a:srgbClr val="7030A0"/>
                </a:solidFill>
                <a:effectLst/>
                <a:latin typeface="Arial" panose="020B0604020202020204" pitchFamily="34" charset="0"/>
                <a:cs typeface="Arial" panose="020B0604020202020204" pitchFamily="34" charset="0"/>
              </a:rPr>
              <a:t>Programa 12 ana alan ve 23 yeni tematik konu </a:t>
            </a:r>
            <a:r>
              <a:rPr lang="tr-TR" sz="2400" b="0" i="0" dirty="0" smtClean="0">
                <a:solidFill>
                  <a:srgbClr val="7030A0"/>
                </a:solidFill>
                <a:effectLst/>
                <a:latin typeface="Arial" panose="020B0604020202020204" pitchFamily="34" charset="0"/>
                <a:cs typeface="Arial" panose="020B0604020202020204" pitchFamily="34" charset="0"/>
              </a:rPr>
              <a:t>eklenmiştir</a:t>
            </a:r>
            <a:endParaRPr lang="tr-TR" sz="2400" dirty="0">
              <a:solidFill>
                <a:srgbClr val="7030A0"/>
              </a:solidFill>
              <a:latin typeface="Arial" panose="020B0604020202020204" pitchFamily="34" charset="0"/>
              <a:cs typeface="Arial" panose="020B0604020202020204" pitchFamily="34" charset="0"/>
            </a:endParaRPr>
          </a:p>
          <a:p>
            <a:endParaRPr lang="tr-TR" sz="2400" dirty="0">
              <a:solidFill>
                <a:srgbClr val="000000"/>
              </a:solidFill>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 </a:t>
            </a:r>
            <a:r>
              <a:rPr lang="tr-TR" sz="2400" b="0" i="0" dirty="0">
                <a:solidFill>
                  <a:srgbClr val="0066FF"/>
                </a:solidFill>
                <a:effectLst/>
                <a:latin typeface="Arial" panose="020B0604020202020204" pitchFamily="34" charset="0"/>
                <a:cs typeface="Arial" panose="020B0604020202020204" pitchFamily="34" charset="0"/>
              </a:rPr>
              <a:t>4006-A çağrısı kapsamında gerçekleştirilen bilim fuarı tematik konulardan </a:t>
            </a:r>
            <a:r>
              <a:rPr lang="tr-TR" sz="2400" b="1" i="0" dirty="0">
                <a:solidFill>
                  <a:srgbClr val="0066FF"/>
                </a:solidFill>
                <a:effectLst/>
                <a:latin typeface="Arial" panose="020B0604020202020204" pitchFamily="34" charset="0"/>
                <a:cs typeface="Arial" panose="020B0604020202020204" pitchFamily="34" charset="0"/>
              </a:rPr>
              <a:t>en az beş (5) tanesini </a:t>
            </a:r>
            <a:r>
              <a:rPr lang="tr-TR" sz="2400" b="0" i="0" dirty="0">
                <a:solidFill>
                  <a:srgbClr val="0066FF"/>
                </a:solidFill>
                <a:effectLst/>
                <a:latin typeface="Arial" panose="020B0604020202020204" pitchFamily="34" charset="0"/>
                <a:cs typeface="Arial" panose="020B0604020202020204" pitchFamily="34" charset="0"/>
              </a:rPr>
              <a:t>içeren alt projelerden oluşur</a:t>
            </a:r>
            <a:r>
              <a:rPr lang="tr-TR" sz="2400" b="0" i="0" dirty="0">
                <a:solidFill>
                  <a:srgbClr val="231F20"/>
                </a:solidFill>
                <a:effectLst/>
                <a:latin typeface="Arial" panose="020B0604020202020204" pitchFamily="34" charset="0"/>
                <a:cs typeface="Arial" panose="020B0604020202020204" pitchFamily="34" charset="0"/>
              </a:rPr>
              <a:t>.</a:t>
            </a:r>
            <a:r>
              <a:rPr lang="tr-TR" sz="2400" dirty="0">
                <a:latin typeface="Arial" panose="020B0604020202020204" pitchFamily="34" charset="0"/>
                <a:cs typeface="Arial" panose="020B0604020202020204" pitchFamily="34" charset="0"/>
              </a:rPr>
              <a:t> </a:t>
            </a:r>
          </a:p>
          <a:p>
            <a:endParaRPr lang="tr-TR" sz="2400" dirty="0">
              <a:latin typeface="Arial" panose="020B0604020202020204" pitchFamily="34" charset="0"/>
              <a:cs typeface="Arial" panose="020B0604020202020204" pitchFamily="34" charset="0"/>
            </a:endParaRPr>
          </a:p>
          <a:p>
            <a:r>
              <a:rPr lang="tr-TR" sz="2400" b="0" i="0" dirty="0">
                <a:solidFill>
                  <a:srgbClr val="FF0000"/>
                </a:solidFill>
                <a:effectLst/>
                <a:latin typeface="Arial" panose="020B0604020202020204" pitchFamily="34" charset="0"/>
                <a:cs typeface="Arial" panose="020B0604020202020204" pitchFamily="34" charset="0"/>
              </a:rPr>
              <a:t>4006-B çağrısı kapsamında gerçekleştirilen bilim fuarı </a:t>
            </a:r>
            <a:r>
              <a:rPr lang="tr-TR" sz="2400" b="1" i="0" dirty="0">
                <a:solidFill>
                  <a:srgbClr val="FF0000"/>
                </a:solidFill>
                <a:effectLst/>
                <a:latin typeface="Arial" panose="020B0604020202020204" pitchFamily="34" charset="0"/>
                <a:cs typeface="Arial" panose="020B0604020202020204" pitchFamily="34" charset="0"/>
              </a:rPr>
              <a:t>en fazla 3 farklı tematik konudan </a:t>
            </a:r>
            <a:r>
              <a:rPr lang="tr-TR" sz="2400" b="0" i="0" dirty="0">
                <a:solidFill>
                  <a:srgbClr val="FF0000"/>
                </a:solidFill>
                <a:effectLst/>
                <a:latin typeface="Arial" panose="020B0604020202020204" pitchFamily="34" charset="0"/>
                <a:cs typeface="Arial" panose="020B0604020202020204" pitchFamily="34" charset="0"/>
              </a:rPr>
              <a:t>hazırlanacak alt projelerden oluşur. Seçilecek tematik konular ise toplamda </a:t>
            </a:r>
            <a:r>
              <a:rPr lang="tr-TR" sz="2400" b="1" i="0" dirty="0">
                <a:solidFill>
                  <a:srgbClr val="FF0000"/>
                </a:solidFill>
                <a:effectLst/>
                <a:latin typeface="Arial" panose="020B0604020202020204" pitchFamily="34" charset="0"/>
                <a:cs typeface="Arial" panose="020B0604020202020204" pitchFamily="34" charset="0"/>
              </a:rPr>
              <a:t>en az 3 farklı ana alan </a:t>
            </a:r>
            <a:r>
              <a:rPr lang="tr-TR" sz="2400" b="0" i="0" dirty="0">
                <a:solidFill>
                  <a:srgbClr val="FF0000"/>
                </a:solidFill>
                <a:effectLst/>
                <a:latin typeface="Arial" panose="020B0604020202020204" pitchFamily="34" charset="0"/>
                <a:cs typeface="Arial" panose="020B0604020202020204" pitchFamily="34" charset="0"/>
              </a:rPr>
              <a:t>ile ilişkilendirilmelidir.</a:t>
            </a:r>
            <a:r>
              <a:rPr lang="tr-TR" sz="2400" dirty="0">
                <a:solidFill>
                  <a:srgbClr val="FF0000"/>
                </a:solidFill>
                <a:latin typeface="Arial" panose="020B0604020202020204" pitchFamily="34" charset="0"/>
                <a:cs typeface="Arial" panose="020B0604020202020204" pitchFamily="34" charset="0"/>
              </a:rPr>
              <a:t> </a:t>
            </a:r>
            <a:r>
              <a:rPr lang="tr-TR" sz="2400" dirty="0">
                <a:latin typeface="Arial" panose="020B0604020202020204" pitchFamily="34" charset="0"/>
                <a:cs typeface="Arial" panose="020B0604020202020204" pitchFamily="34" charset="0"/>
              </a:rPr>
              <a:t/>
            </a:r>
            <a:br>
              <a:rPr lang="tr-TR" sz="2400" dirty="0">
                <a:latin typeface="Arial" panose="020B0604020202020204" pitchFamily="34" charset="0"/>
                <a:cs typeface="Arial" panose="020B0604020202020204" pitchFamily="34" charset="0"/>
              </a:rPr>
            </a:br>
            <a:r>
              <a:rPr lang="tr-TR" sz="2400" dirty="0">
                <a:latin typeface="Arial" panose="020B0604020202020204" pitchFamily="34" charset="0"/>
                <a:cs typeface="Arial" panose="020B0604020202020204" pitchFamily="34" charset="0"/>
              </a:rPr>
              <a:t/>
            </a:r>
            <a:br>
              <a:rPr lang="tr-TR" sz="2400" dirty="0">
                <a:latin typeface="Arial" panose="020B0604020202020204" pitchFamily="34" charset="0"/>
                <a:cs typeface="Arial" panose="020B0604020202020204" pitchFamily="34" charset="0"/>
              </a:rPr>
            </a:br>
            <a:r>
              <a:rPr lang="tr-TR" sz="2000" dirty="0"/>
              <a:t/>
            </a:r>
            <a:br>
              <a:rPr lang="tr-TR" sz="2000" dirty="0"/>
            </a:br>
            <a:endParaRPr lang="tr-TR" sz="2000" dirty="0"/>
          </a:p>
        </p:txBody>
      </p:sp>
      <p:pic>
        <p:nvPicPr>
          <p:cNvPr id="7" name="Resim 6">
            <a:extLst>
              <a:ext uri="{FF2B5EF4-FFF2-40B4-BE49-F238E27FC236}">
                <a16:creationId xmlns:a16="http://schemas.microsoft.com/office/drawing/2014/main" id="{9DD746AC-7751-630B-7728-157B0B2C6F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32" y="796545"/>
            <a:ext cx="9144000" cy="2708920"/>
          </a:xfrm>
          <a:prstGeom prst="rect">
            <a:avLst/>
          </a:prstGeom>
        </p:spPr>
      </p:pic>
      <p:pic>
        <p:nvPicPr>
          <p:cNvPr id="8" name="Resim 7"/>
          <p:cNvPicPr/>
          <p:nvPr/>
        </p:nvPicPr>
        <p:blipFill>
          <a:blip r:embed="rId3" cstate="print">
            <a:extLst>
              <a:ext uri="{28A0092B-C50C-407E-A947-70E740481C1C}">
                <a14:useLocalDpi xmlns:a14="http://schemas.microsoft.com/office/drawing/2010/main" val="0"/>
              </a:ext>
            </a:extLst>
          </a:blip>
          <a:stretch>
            <a:fillRect/>
          </a:stretch>
        </p:blipFill>
        <p:spPr>
          <a:xfrm>
            <a:off x="0" y="0"/>
            <a:ext cx="1024299" cy="736460"/>
          </a:xfrm>
          <a:prstGeom prst="rect">
            <a:avLst/>
          </a:prstGeom>
        </p:spPr>
      </p:pic>
      <p:pic>
        <p:nvPicPr>
          <p:cNvPr id="9" name="Picture 6"/>
          <p:cNvPicPr>
            <a:picLocks noChangeAspect="1"/>
          </p:cNvPicPr>
          <p:nvPr/>
        </p:nvPicPr>
        <p:blipFill>
          <a:blip r:embed="rId4">
            <a:alphaModFix amt="7999"/>
          </a:blip>
          <a:srcRect l="64952"/>
          <a:stretch>
            <a:fillRect/>
          </a:stretch>
        </p:blipFill>
        <p:spPr>
          <a:xfrm>
            <a:off x="21768" y="736460"/>
            <a:ext cx="2990986" cy="6134916"/>
          </a:xfrm>
          <a:prstGeom prst="rect">
            <a:avLst/>
          </a:prstGeom>
        </p:spPr>
      </p:pic>
    </p:spTree>
    <p:extLst>
      <p:ext uri="{BB962C8B-B14F-4D97-AF65-F5344CB8AC3E}">
        <p14:creationId xmlns:p14="http://schemas.microsoft.com/office/powerpoint/2010/main" val="14025144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pPr algn="ctr"/>
            <a:r>
              <a:rPr lang="tr-TR" sz="2400" dirty="0" smtClean="0"/>
              <a:t>ALT PROJE SAYILARI</a:t>
            </a:r>
            <a:endParaRPr lang="tr-TR" sz="2400" dirty="0"/>
          </a:p>
        </p:txBody>
      </p:sp>
      <p:sp>
        <p:nvSpPr>
          <p:cNvPr id="5" name="Başlık 1">
            <a:extLst>
              <a:ext uri="{FF2B5EF4-FFF2-40B4-BE49-F238E27FC236}">
                <a16:creationId xmlns:a16="http://schemas.microsoft.com/office/drawing/2014/main" id="{B1EC53FE-6E56-9BCD-F7C0-9C07258FCC19}"/>
              </a:ext>
            </a:extLst>
          </p:cNvPr>
          <p:cNvSpPr txBox="1">
            <a:spLocks/>
          </p:cNvSpPr>
          <p:nvPr/>
        </p:nvSpPr>
        <p:spPr>
          <a:xfrm>
            <a:off x="1" y="908720"/>
            <a:ext cx="8964487" cy="1133671"/>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b="1" kern="1200">
                <a:solidFill>
                  <a:schemeClr val="bg1"/>
                </a:solidFill>
                <a:latin typeface="Futura Bk BT" pitchFamily="34" charset="0"/>
                <a:ea typeface="+mj-ea"/>
                <a:cs typeface="+mj-cs"/>
              </a:defRPr>
            </a:lvl1pPr>
          </a:lstStyle>
          <a:p>
            <a:r>
              <a:rPr lang="tr-TR" sz="2800" b="0" dirty="0" smtClean="0">
                <a:solidFill>
                  <a:srgbClr val="7030A0"/>
                </a:solidFill>
                <a:latin typeface="Arial" panose="020B0604020202020204" pitchFamily="34" charset="0"/>
                <a:cs typeface="Arial" panose="020B0604020202020204" pitchFamily="34" charset="0"/>
              </a:rPr>
              <a:t>Kurum/kuruluşlar programa </a:t>
            </a:r>
            <a:r>
              <a:rPr lang="tr-TR" sz="2800" u="sng" dirty="0" smtClean="0">
                <a:solidFill>
                  <a:srgbClr val="7030A0"/>
                </a:solidFill>
                <a:latin typeface="Arial" panose="020B0604020202020204" pitchFamily="34" charset="0"/>
                <a:cs typeface="Arial" panose="020B0604020202020204" pitchFamily="34" charset="0"/>
              </a:rPr>
              <a:t>en fazla </a:t>
            </a:r>
            <a:r>
              <a:rPr lang="tr-TR" sz="2800" dirty="0" smtClean="0">
                <a:solidFill>
                  <a:srgbClr val="7030A0"/>
                </a:solidFill>
                <a:latin typeface="Arial" panose="020B0604020202020204" pitchFamily="34" charset="0"/>
                <a:cs typeface="Arial" panose="020B0604020202020204" pitchFamily="34" charset="0"/>
              </a:rPr>
              <a:t>20 alt proje </a:t>
            </a:r>
            <a:r>
              <a:rPr lang="tr-TR" sz="2800" b="0" dirty="0" smtClean="0">
                <a:solidFill>
                  <a:srgbClr val="7030A0"/>
                </a:solidFill>
                <a:latin typeface="Arial" panose="020B0604020202020204" pitchFamily="34" charset="0"/>
                <a:cs typeface="Arial" panose="020B0604020202020204" pitchFamily="34" charset="0"/>
              </a:rPr>
              <a:t>ile başvuruda bulunabilmektedir.</a:t>
            </a:r>
            <a:r>
              <a:rPr lang="tr-TR" sz="2800" dirty="0" smtClean="0">
                <a:solidFill>
                  <a:srgbClr val="7030A0"/>
                </a:solidFill>
                <a:latin typeface="Arial" panose="020B0604020202020204" pitchFamily="34" charset="0"/>
                <a:cs typeface="Arial" panose="020B0604020202020204" pitchFamily="34" charset="0"/>
              </a:rPr>
              <a:t> </a:t>
            </a:r>
            <a:r>
              <a:rPr lang="tr-TR" sz="2800" dirty="0" smtClean="0">
                <a:latin typeface="Arial" panose="020B0604020202020204" pitchFamily="34" charset="0"/>
                <a:cs typeface="Arial" panose="020B0604020202020204" pitchFamily="34" charset="0"/>
              </a:rPr>
              <a:t/>
            </a:r>
            <a:br>
              <a:rPr lang="tr-TR" sz="2800" dirty="0" smtClean="0">
                <a:latin typeface="Arial" panose="020B0604020202020204" pitchFamily="34" charset="0"/>
                <a:cs typeface="Arial" panose="020B0604020202020204" pitchFamily="34" charset="0"/>
              </a:rPr>
            </a:br>
            <a:endParaRPr lang="tr-TR" sz="2800" dirty="0">
              <a:latin typeface="Arial" panose="020B0604020202020204" pitchFamily="34" charset="0"/>
              <a:cs typeface="Arial" panose="020B0604020202020204" pitchFamily="34" charset="0"/>
            </a:endParaRPr>
          </a:p>
        </p:txBody>
      </p:sp>
      <p:pic>
        <p:nvPicPr>
          <p:cNvPr id="6" name="Resim 5">
            <a:extLst>
              <a:ext uri="{FF2B5EF4-FFF2-40B4-BE49-F238E27FC236}">
                <a16:creationId xmlns:a16="http://schemas.microsoft.com/office/drawing/2014/main" id="{FBE5193B-C5FE-F2E1-D847-40E19B8162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71" y="2042390"/>
            <a:ext cx="9217024" cy="4122913"/>
          </a:xfrm>
          <a:prstGeom prst="rect">
            <a:avLst/>
          </a:prstGeom>
        </p:spPr>
      </p:pic>
      <p:pic>
        <p:nvPicPr>
          <p:cNvPr id="7" name="Resim 6"/>
          <p:cNvPicPr/>
          <p:nvPr/>
        </p:nvPicPr>
        <p:blipFill>
          <a:blip r:embed="rId3" cstate="print">
            <a:extLst>
              <a:ext uri="{28A0092B-C50C-407E-A947-70E740481C1C}">
                <a14:useLocalDpi xmlns:a14="http://schemas.microsoft.com/office/drawing/2010/main" val="0"/>
              </a:ext>
            </a:extLst>
          </a:blip>
          <a:stretch>
            <a:fillRect/>
          </a:stretch>
        </p:blipFill>
        <p:spPr>
          <a:xfrm>
            <a:off x="0" y="0"/>
            <a:ext cx="1024299" cy="736460"/>
          </a:xfrm>
          <a:prstGeom prst="rect">
            <a:avLst/>
          </a:prstGeom>
        </p:spPr>
      </p:pic>
      <p:pic>
        <p:nvPicPr>
          <p:cNvPr id="8" name="Picture 6"/>
          <p:cNvPicPr>
            <a:picLocks noChangeAspect="1"/>
          </p:cNvPicPr>
          <p:nvPr/>
        </p:nvPicPr>
        <p:blipFill>
          <a:blip r:embed="rId4">
            <a:alphaModFix amt="7999"/>
          </a:blip>
          <a:srcRect l="64952"/>
          <a:stretch>
            <a:fillRect/>
          </a:stretch>
        </p:blipFill>
        <p:spPr>
          <a:xfrm>
            <a:off x="52658" y="736460"/>
            <a:ext cx="2990986" cy="6112036"/>
          </a:xfrm>
          <a:prstGeom prst="rect">
            <a:avLst/>
          </a:prstGeom>
        </p:spPr>
      </p:pic>
      <p:pic>
        <p:nvPicPr>
          <p:cNvPr id="9" name="Resim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241" y="5748528"/>
            <a:ext cx="9126759" cy="1109472"/>
          </a:xfrm>
          <a:prstGeom prst="rect">
            <a:avLst/>
          </a:prstGeom>
        </p:spPr>
      </p:pic>
    </p:spTree>
    <p:extLst>
      <p:ext uri="{BB962C8B-B14F-4D97-AF65-F5344CB8AC3E}">
        <p14:creationId xmlns:p14="http://schemas.microsoft.com/office/powerpoint/2010/main" val="38046598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pPr algn="ctr"/>
            <a:r>
              <a:rPr lang="tr-TR" sz="2400" dirty="0" smtClean="0"/>
              <a:t>TEMATİK KONULAR</a:t>
            </a:r>
            <a:endParaRPr lang="tr-TR" sz="2400" dirty="0"/>
          </a:p>
        </p:txBody>
      </p:sp>
      <p:pic>
        <p:nvPicPr>
          <p:cNvPr id="4" name="Resim 3"/>
          <p:cNvPicPr>
            <a:picLocks noChangeAspect="1"/>
          </p:cNvPicPr>
          <p:nvPr/>
        </p:nvPicPr>
        <p:blipFill>
          <a:blip r:embed="rId2"/>
          <a:stretch>
            <a:fillRect/>
          </a:stretch>
        </p:blipFill>
        <p:spPr>
          <a:xfrm>
            <a:off x="-18457" y="767229"/>
            <a:ext cx="9162458" cy="5326067"/>
          </a:xfrm>
          <a:prstGeom prst="rect">
            <a:avLst/>
          </a:prstGeom>
        </p:spPr>
      </p:pic>
      <p:pic>
        <p:nvPicPr>
          <p:cNvPr id="6" name="Resim 5"/>
          <p:cNvPicPr/>
          <p:nvPr/>
        </p:nvPicPr>
        <p:blipFill>
          <a:blip r:embed="rId3" cstate="print">
            <a:extLst>
              <a:ext uri="{28A0092B-C50C-407E-A947-70E740481C1C}">
                <a14:useLocalDpi xmlns:a14="http://schemas.microsoft.com/office/drawing/2010/main" val="0"/>
              </a:ext>
            </a:extLst>
          </a:blip>
          <a:stretch>
            <a:fillRect/>
          </a:stretch>
        </p:blipFill>
        <p:spPr>
          <a:xfrm>
            <a:off x="0" y="0"/>
            <a:ext cx="1024299" cy="736460"/>
          </a:xfrm>
          <a:prstGeom prst="rect">
            <a:avLst/>
          </a:prstGeom>
        </p:spPr>
      </p:pic>
      <p:pic>
        <p:nvPicPr>
          <p:cNvPr id="8" name="Picture 6"/>
          <p:cNvPicPr>
            <a:picLocks noChangeAspect="1"/>
          </p:cNvPicPr>
          <p:nvPr/>
        </p:nvPicPr>
        <p:blipFill>
          <a:blip r:embed="rId4">
            <a:alphaModFix amt="7999"/>
          </a:blip>
          <a:srcRect l="64952"/>
          <a:stretch>
            <a:fillRect/>
          </a:stretch>
        </p:blipFill>
        <p:spPr>
          <a:xfrm>
            <a:off x="52658" y="797599"/>
            <a:ext cx="2990986" cy="6050897"/>
          </a:xfrm>
          <a:prstGeom prst="rect">
            <a:avLst/>
          </a:prstGeom>
        </p:spPr>
      </p:pic>
      <p:pic>
        <p:nvPicPr>
          <p:cNvPr id="7" name="Resim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241" y="5748528"/>
            <a:ext cx="9126759" cy="1109472"/>
          </a:xfrm>
          <a:prstGeom prst="rect">
            <a:avLst/>
          </a:prstGeom>
        </p:spPr>
      </p:pic>
    </p:spTree>
    <p:extLst>
      <p:ext uri="{BB962C8B-B14F-4D97-AF65-F5344CB8AC3E}">
        <p14:creationId xmlns:p14="http://schemas.microsoft.com/office/powerpoint/2010/main" val="13910276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pPr algn="ctr"/>
            <a:r>
              <a:rPr lang="tr-TR" sz="2400" dirty="0" smtClean="0"/>
              <a:t>TEMATİK KONULAR</a:t>
            </a:r>
            <a:endParaRPr lang="tr-TR" sz="2400" dirty="0"/>
          </a:p>
        </p:txBody>
      </p:sp>
      <p:pic>
        <p:nvPicPr>
          <p:cNvPr id="3" name="Resim 2"/>
          <p:cNvPicPr>
            <a:picLocks noChangeAspect="1"/>
          </p:cNvPicPr>
          <p:nvPr/>
        </p:nvPicPr>
        <p:blipFill>
          <a:blip r:embed="rId2"/>
          <a:stretch>
            <a:fillRect/>
          </a:stretch>
        </p:blipFill>
        <p:spPr>
          <a:xfrm>
            <a:off x="-1" y="804496"/>
            <a:ext cx="9144001" cy="5288800"/>
          </a:xfrm>
          <a:prstGeom prst="rect">
            <a:avLst/>
          </a:prstGeom>
        </p:spPr>
      </p:pic>
      <p:pic>
        <p:nvPicPr>
          <p:cNvPr id="5" name="Resim 4"/>
          <p:cNvPicPr/>
          <p:nvPr/>
        </p:nvPicPr>
        <p:blipFill>
          <a:blip r:embed="rId3" cstate="print">
            <a:extLst>
              <a:ext uri="{28A0092B-C50C-407E-A947-70E740481C1C}">
                <a14:useLocalDpi xmlns:a14="http://schemas.microsoft.com/office/drawing/2010/main" val="0"/>
              </a:ext>
            </a:extLst>
          </a:blip>
          <a:stretch>
            <a:fillRect/>
          </a:stretch>
        </p:blipFill>
        <p:spPr>
          <a:xfrm>
            <a:off x="0" y="0"/>
            <a:ext cx="1024299" cy="736460"/>
          </a:xfrm>
          <a:prstGeom prst="rect">
            <a:avLst/>
          </a:prstGeom>
        </p:spPr>
      </p:pic>
      <p:pic>
        <p:nvPicPr>
          <p:cNvPr id="6" name="Picture 6"/>
          <p:cNvPicPr>
            <a:picLocks noChangeAspect="1"/>
          </p:cNvPicPr>
          <p:nvPr/>
        </p:nvPicPr>
        <p:blipFill>
          <a:blip r:embed="rId4">
            <a:alphaModFix amt="7999"/>
          </a:blip>
          <a:srcRect l="64952"/>
          <a:stretch>
            <a:fillRect/>
          </a:stretch>
        </p:blipFill>
        <p:spPr>
          <a:xfrm>
            <a:off x="52658" y="834866"/>
            <a:ext cx="2990986" cy="6013630"/>
          </a:xfrm>
          <a:prstGeom prst="rect">
            <a:avLst/>
          </a:prstGeom>
        </p:spPr>
      </p:pic>
      <p:pic>
        <p:nvPicPr>
          <p:cNvPr id="7" name="Resim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241" y="5748528"/>
            <a:ext cx="9126759" cy="1109472"/>
          </a:xfrm>
          <a:prstGeom prst="rect">
            <a:avLst/>
          </a:prstGeom>
        </p:spPr>
      </p:pic>
    </p:spTree>
    <p:extLst>
      <p:ext uri="{BB962C8B-B14F-4D97-AF65-F5344CB8AC3E}">
        <p14:creationId xmlns:p14="http://schemas.microsoft.com/office/powerpoint/2010/main" val="3873008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1"/>
          <p:cNvSpPr>
            <a:spLocks noGrp="1"/>
          </p:cNvSpPr>
          <p:nvPr>
            <p:ph type="title"/>
          </p:nvPr>
        </p:nvSpPr>
        <p:spPr/>
        <p:txBody>
          <a:bodyPr>
            <a:noAutofit/>
          </a:bodyPr>
          <a:lstStyle/>
          <a:p>
            <a:pPr algn="ctr"/>
            <a:r>
              <a:rPr lang="tr-TR" sz="2400" dirty="0" smtClean="0"/>
              <a:t>TEMATİK KONULAR</a:t>
            </a:r>
            <a:endParaRPr lang="tr-TR" sz="2400" dirty="0"/>
          </a:p>
        </p:txBody>
      </p:sp>
      <p:pic>
        <p:nvPicPr>
          <p:cNvPr id="2" name="Resim 1"/>
          <p:cNvPicPr>
            <a:picLocks noChangeAspect="1"/>
          </p:cNvPicPr>
          <p:nvPr/>
        </p:nvPicPr>
        <p:blipFill>
          <a:blip r:embed="rId2"/>
          <a:stretch>
            <a:fillRect/>
          </a:stretch>
        </p:blipFill>
        <p:spPr>
          <a:xfrm>
            <a:off x="0" y="836712"/>
            <a:ext cx="9143999" cy="5256584"/>
          </a:xfrm>
          <a:prstGeom prst="rect">
            <a:avLst/>
          </a:prstGeom>
        </p:spPr>
      </p:pic>
      <p:pic>
        <p:nvPicPr>
          <p:cNvPr id="6" name="Resim 5"/>
          <p:cNvPicPr/>
          <p:nvPr/>
        </p:nvPicPr>
        <p:blipFill>
          <a:blip r:embed="rId3" cstate="print">
            <a:extLst>
              <a:ext uri="{28A0092B-C50C-407E-A947-70E740481C1C}">
                <a14:useLocalDpi xmlns:a14="http://schemas.microsoft.com/office/drawing/2010/main" val="0"/>
              </a:ext>
            </a:extLst>
          </a:blip>
          <a:stretch>
            <a:fillRect/>
          </a:stretch>
        </p:blipFill>
        <p:spPr>
          <a:xfrm>
            <a:off x="0" y="0"/>
            <a:ext cx="1024299" cy="736460"/>
          </a:xfrm>
          <a:prstGeom prst="rect">
            <a:avLst/>
          </a:prstGeom>
        </p:spPr>
      </p:pic>
      <p:pic>
        <p:nvPicPr>
          <p:cNvPr id="7" name="Picture 6"/>
          <p:cNvPicPr>
            <a:picLocks noChangeAspect="1"/>
          </p:cNvPicPr>
          <p:nvPr/>
        </p:nvPicPr>
        <p:blipFill>
          <a:blip r:embed="rId4">
            <a:alphaModFix amt="7999"/>
          </a:blip>
          <a:srcRect l="64952"/>
          <a:stretch>
            <a:fillRect/>
          </a:stretch>
        </p:blipFill>
        <p:spPr>
          <a:xfrm>
            <a:off x="52658" y="806342"/>
            <a:ext cx="2990986" cy="6042154"/>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241" y="5748528"/>
            <a:ext cx="9126759" cy="1109472"/>
          </a:xfrm>
          <a:prstGeom prst="rect">
            <a:avLst/>
          </a:prstGeom>
        </p:spPr>
      </p:pic>
    </p:spTree>
    <p:extLst>
      <p:ext uri="{BB962C8B-B14F-4D97-AF65-F5344CB8AC3E}">
        <p14:creationId xmlns:p14="http://schemas.microsoft.com/office/powerpoint/2010/main" val="31013774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763688" y="122212"/>
            <a:ext cx="6901986" cy="461665"/>
          </a:xfrm>
          <a:prstGeom prst="rect">
            <a:avLst/>
          </a:prstGeom>
        </p:spPr>
        <p:txBody>
          <a:bodyPr wrap="square">
            <a:spAutoFit/>
          </a:bodyPr>
          <a:lstStyle/>
          <a:p>
            <a:r>
              <a:rPr lang="tr-TR" sz="2400" b="1" dirty="0" smtClean="0">
                <a:solidFill>
                  <a:schemeClr val="bg1"/>
                </a:solidFill>
                <a:latin typeface="Arial" panose="020B0604020202020204" pitchFamily="34" charset="0"/>
                <a:cs typeface="Arial" panose="020B0604020202020204" pitchFamily="34" charset="0"/>
              </a:rPr>
              <a:t> FUAR MADDİ DESTEK MİKTARI</a:t>
            </a:r>
            <a:endParaRPr lang="tr-TR" sz="2400" dirty="0">
              <a:solidFill>
                <a:schemeClr val="bg1"/>
              </a:solidFill>
              <a:latin typeface="Arial" panose="020B0604020202020204" pitchFamily="34" charset="0"/>
              <a:cs typeface="Arial" panose="020B0604020202020204" pitchFamily="34" charset="0"/>
            </a:endParaRPr>
          </a:p>
        </p:txBody>
      </p:sp>
      <p:sp>
        <p:nvSpPr>
          <p:cNvPr id="7" name="İçerik Yer Tutucusu 3">
            <a:extLst>
              <a:ext uri="{FF2B5EF4-FFF2-40B4-BE49-F238E27FC236}">
                <a16:creationId xmlns:a16="http://schemas.microsoft.com/office/drawing/2014/main" id="{C363A2EF-A344-D1BD-D59A-694742709D4A}"/>
              </a:ext>
            </a:extLst>
          </p:cNvPr>
          <p:cNvSpPr>
            <a:spLocks noGrp="1"/>
          </p:cNvSpPr>
          <p:nvPr>
            <p:ph sz="half" idx="4294967295"/>
          </p:nvPr>
        </p:nvSpPr>
        <p:spPr>
          <a:xfrm>
            <a:off x="4499992" y="828301"/>
            <a:ext cx="4644007" cy="4904953"/>
          </a:xfrm>
          <a:prstGeom prst="rect">
            <a:avLst/>
          </a:prstGeom>
          <a:ln>
            <a:solidFill>
              <a:schemeClr val="tx1"/>
            </a:solidFill>
          </a:ln>
        </p:spPr>
        <p:txBody>
          <a:bodyPr>
            <a:normAutofit fontScale="92500"/>
          </a:bodyPr>
          <a:lstStyle/>
          <a:p>
            <a:pPr marL="0" indent="0">
              <a:spcBef>
                <a:spcPts val="0"/>
              </a:spcBef>
              <a:buNone/>
            </a:pPr>
            <a:r>
              <a:rPr lang="tr-TR" sz="2700" b="1" u="sng" dirty="0" smtClean="0">
                <a:solidFill>
                  <a:srgbClr val="0066FF"/>
                </a:solidFill>
                <a:latin typeface="Arial" panose="020B0604020202020204" pitchFamily="34" charset="0"/>
                <a:cs typeface="Arial" panose="020B0604020202020204" pitchFamily="34" charset="0"/>
              </a:rPr>
              <a:t>4006 </a:t>
            </a:r>
            <a:r>
              <a:rPr lang="tr-TR" sz="2700" b="1" u="sng" dirty="0">
                <a:solidFill>
                  <a:srgbClr val="0066FF"/>
                </a:solidFill>
                <a:latin typeface="Arial" panose="020B0604020202020204" pitchFamily="34" charset="0"/>
                <a:cs typeface="Arial" panose="020B0604020202020204" pitchFamily="34" charset="0"/>
              </a:rPr>
              <a:t>– </a:t>
            </a:r>
            <a:r>
              <a:rPr lang="tr-TR" sz="2700" b="1" u="sng" dirty="0" smtClean="0">
                <a:solidFill>
                  <a:srgbClr val="0066FF"/>
                </a:solidFill>
                <a:latin typeface="Arial" panose="020B0604020202020204" pitchFamily="34" charset="0"/>
                <a:cs typeface="Arial" panose="020B0604020202020204" pitchFamily="34" charset="0"/>
              </a:rPr>
              <a:t>B</a:t>
            </a:r>
            <a:endParaRPr lang="tr-TR" sz="2500" b="1" u="sng" dirty="0">
              <a:solidFill>
                <a:srgbClr val="0066FF"/>
              </a:solidFill>
              <a:latin typeface="Arial" panose="020B0604020202020204" pitchFamily="34" charset="0"/>
              <a:cs typeface="Arial" panose="020B0604020202020204" pitchFamily="34" charset="0"/>
            </a:endParaRPr>
          </a:p>
          <a:p>
            <a:pPr>
              <a:lnSpc>
                <a:spcPct val="150000"/>
              </a:lnSpc>
              <a:buFont typeface="Wingdings" panose="05000000000000000000" pitchFamily="2" charset="2"/>
              <a:buChar char="ü"/>
            </a:pPr>
            <a:r>
              <a:rPr lang="tr-TR" sz="2700" dirty="0">
                <a:solidFill>
                  <a:srgbClr val="0066FF"/>
                </a:solidFill>
                <a:latin typeface="Arial" panose="020B0604020202020204" pitchFamily="34" charset="0"/>
                <a:cs typeface="Arial" panose="020B0604020202020204" pitchFamily="34" charset="0"/>
              </a:rPr>
              <a:t>B</a:t>
            </a:r>
            <a:r>
              <a:rPr lang="tr-TR" sz="2700" b="0" i="0" dirty="0">
                <a:solidFill>
                  <a:srgbClr val="0066FF"/>
                </a:solidFill>
                <a:effectLst/>
                <a:latin typeface="Arial" panose="020B0604020202020204" pitchFamily="34" charset="0"/>
                <a:cs typeface="Arial" panose="020B0604020202020204" pitchFamily="34" charset="0"/>
              </a:rPr>
              <a:t>ilim fuarı hazırlık desteği </a:t>
            </a:r>
          </a:p>
          <a:p>
            <a:pPr marL="0" indent="0">
              <a:lnSpc>
                <a:spcPct val="150000"/>
              </a:lnSpc>
              <a:buNone/>
            </a:pPr>
            <a:r>
              <a:rPr lang="tr-TR" sz="2700" dirty="0">
                <a:solidFill>
                  <a:srgbClr val="0066FF"/>
                </a:solidFill>
                <a:latin typeface="Arial" panose="020B0604020202020204" pitchFamily="34" charset="0"/>
                <a:cs typeface="Arial" panose="020B0604020202020204" pitchFamily="34" charset="0"/>
              </a:rPr>
              <a:t>   </a:t>
            </a:r>
            <a:r>
              <a:rPr lang="tr-TR" sz="2700" b="1" i="0" dirty="0">
                <a:solidFill>
                  <a:srgbClr val="0066FF"/>
                </a:solidFill>
                <a:effectLst/>
                <a:latin typeface="Arial" panose="020B0604020202020204" pitchFamily="34" charset="0"/>
                <a:cs typeface="Arial" panose="020B0604020202020204" pitchFamily="34" charset="0"/>
              </a:rPr>
              <a:t>3.300 TL </a:t>
            </a:r>
            <a:r>
              <a:rPr lang="tr-TR" sz="2700" b="0" i="0" dirty="0">
                <a:solidFill>
                  <a:srgbClr val="0066FF"/>
                </a:solidFill>
                <a:effectLst/>
                <a:latin typeface="Arial" panose="020B0604020202020204" pitchFamily="34" charset="0"/>
                <a:cs typeface="Arial" panose="020B0604020202020204" pitchFamily="34" charset="0"/>
              </a:rPr>
              <a:t>(KDV dâhil) </a:t>
            </a:r>
          </a:p>
          <a:p>
            <a:pPr>
              <a:lnSpc>
                <a:spcPct val="150000"/>
              </a:lnSpc>
              <a:buFont typeface="Wingdings" panose="05000000000000000000" pitchFamily="2" charset="2"/>
              <a:buChar char="ü"/>
            </a:pPr>
            <a:r>
              <a:rPr lang="tr-TR" sz="2700" b="0" i="0" dirty="0">
                <a:solidFill>
                  <a:srgbClr val="0066FF"/>
                </a:solidFill>
                <a:effectLst/>
                <a:latin typeface="Arial" panose="020B0604020202020204" pitchFamily="34" charset="0"/>
                <a:cs typeface="Arial" panose="020B0604020202020204" pitchFamily="34" charset="0"/>
              </a:rPr>
              <a:t>Sergilenecek her bir alt proje </a:t>
            </a:r>
            <a:r>
              <a:rPr lang="tr-TR" sz="2700" b="0" i="0" dirty="0" smtClean="0">
                <a:solidFill>
                  <a:srgbClr val="0066FF"/>
                </a:solidFill>
                <a:effectLst/>
                <a:latin typeface="Arial" panose="020B0604020202020204" pitchFamily="34" charset="0"/>
                <a:cs typeface="Arial" panose="020B0604020202020204" pitchFamily="34" charset="0"/>
              </a:rPr>
              <a:t>için </a:t>
            </a:r>
            <a:r>
              <a:rPr lang="tr-TR" sz="2700" b="1" i="0" dirty="0" smtClean="0">
                <a:solidFill>
                  <a:srgbClr val="0066FF"/>
                </a:solidFill>
                <a:effectLst/>
                <a:latin typeface="Arial" panose="020B0604020202020204" pitchFamily="34" charset="0"/>
                <a:cs typeface="Arial" panose="020B0604020202020204" pitchFamily="34" charset="0"/>
              </a:rPr>
              <a:t>390 </a:t>
            </a:r>
            <a:r>
              <a:rPr lang="tr-TR" sz="2700" b="1" i="0" dirty="0">
                <a:solidFill>
                  <a:srgbClr val="0066FF"/>
                </a:solidFill>
                <a:effectLst/>
                <a:latin typeface="Arial" panose="020B0604020202020204" pitchFamily="34" charset="0"/>
                <a:cs typeface="Arial" panose="020B0604020202020204" pitchFamily="34" charset="0"/>
              </a:rPr>
              <a:t>TL </a:t>
            </a:r>
            <a:r>
              <a:rPr lang="tr-TR" sz="2700" b="0" i="0" dirty="0">
                <a:solidFill>
                  <a:srgbClr val="0066FF"/>
                </a:solidFill>
                <a:effectLst/>
                <a:latin typeface="Arial" panose="020B0604020202020204" pitchFamily="34" charset="0"/>
                <a:cs typeface="Arial" panose="020B0604020202020204" pitchFamily="34" charset="0"/>
              </a:rPr>
              <a:t>(KDV dâhil)</a:t>
            </a:r>
          </a:p>
          <a:p>
            <a:pPr marL="0" indent="0">
              <a:lnSpc>
                <a:spcPct val="150000"/>
              </a:lnSpc>
              <a:buNone/>
            </a:pPr>
            <a:r>
              <a:rPr lang="tr-TR" sz="2200" b="0" i="1" dirty="0">
                <a:solidFill>
                  <a:srgbClr val="0066FF"/>
                </a:solidFill>
                <a:effectLst/>
                <a:latin typeface="Arial" panose="020B0604020202020204" pitchFamily="34" charset="0"/>
              </a:rPr>
              <a:t>Maksimum </a:t>
            </a:r>
            <a:r>
              <a:rPr lang="tr-TR" sz="2200" b="1" i="1" dirty="0">
                <a:solidFill>
                  <a:srgbClr val="0066FF"/>
                </a:solidFill>
                <a:effectLst/>
                <a:latin typeface="Arial" panose="020B0604020202020204" pitchFamily="34" charset="0"/>
              </a:rPr>
              <a:t>20 alt projesi </a:t>
            </a:r>
            <a:r>
              <a:rPr lang="tr-TR" sz="2200" b="0" i="1" dirty="0">
                <a:solidFill>
                  <a:srgbClr val="0066FF"/>
                </a:solidFill>
                <a:effectLst/>
                <a:latin typeface="Arial" panose="020B0604020202020204" pitchFamily="34" charset="0"/>
              </a:rPr>
              <a:t>kabul edilen bir proje yürütücüsüne toplam </a:t>
            </a:r>
            <a:r>
              <a:rPr lang="tr-TR" sz="2200" b="1" i="1" dirty="0">
                <a:solidFill>
                  <a:srgbClr val="0066FF"/>
                </a:solidFill>
                <a:effectLst/>
                <a:latin typeface="Arial" panose="020B0604020202020204" pitchFamily="34" charset="0"/>
              </a:rPr>
              <a:t>11.100TL </a:t>
            </a:r>
            <a:r>
              <a:rPr lang="tr-TR" sz="2200" b="0" i="1" dirty="0">
                <a:solidFill>
                  <a:srgbClr val="0066FF"/>
                </a:solidFill>
                <a:effectLst/>
                <a:latin typeface="Arial" panose="020B0604020202020204" pitchFamily="34" charset="0"/>
              </a:rPr>
              <a:t>(KDV dâhil) proje destek miktarı ödenir.</a:t>
            </a:r>
          </a:p>
          <a:p>
            <a:pPr marL="0" indent="0">
              <a:lnSpc>
                <a:spcPct val="150000"/>
              </a:lnSpc>
              <a:buNone/>
            </a:pPr>
            <a:endParaRPr lang="tr-TR" sz="2200" i="1" dirty="0">
              <a:solidFill>
                <a:srgbClr val="0066FF"/>
              </a:solidFill>
              <a:latin typeface="Arial" panose="020B0604020202020204" pitchFamily="34" charset="0"/>
              <a:cs typeface="Arial" panose="020B0604020202020204" pitchFamily="34" charset="0"/>
            </a:endParaRPr>
          </a:p>
        </p:txBody>
      </p:sp>
      <p:sp>
        <p:nvSpPr>
          <p:cNvPr id="8" name="İçerik Yer Tutucusu 2">
            <a:extLst>
              <a:ext uri="{FF2B5EF4-FFF2-40B4-BE49-F238E27FC236}">
                <a16:creationId xmlns:a16="http://schemas.microsoft.com/office/drawing/2014/main" id="{DE5BC94C-8A86-B47A-0828-ED190D34DC00}"/>
              </a:ext>
            </a:extLst>
          </p:cNvPr>
          <p:cNvSpPr>
            <a:spLocks noGrp="1"/>
          </p:cNvSpPr>
          <p:nvPr>
            <p:ph sz="half" idx="1"/>
          </p:nvPr>
        </p:nvSpPr>
        <p:spPr>
          <a:xfrm>
            <a:off x="1" y="828302"/>
            <a:ext cx="4499991" cy="4920978"/>
          </a:xfrm>
          <a:ln>
            <a:solidFill>
              <a:schemeClr val="tx1"/>
            </a:solidFill>
          </a:ln>
        </p:spPr>
        <p:txBody>
          <a:bodyPr>
            <a:noAutofit/>
          </a:bodyPr>
          <a:lstStyle/>
          <a:p>
            <a:pPr marL="0" indent="0">
              <a:lnSpc>
                <a:spcPct val="150000"/>
              </a:lnSpc>
              <a:buNone/>
            </a:pPr>
            <a:r>
              <a:rPr lang="tr-TR" sz="2500" b="1" u="sng" dirty="0">
                <a:solidFill>
                  <a:srgbClr val="FF0000"/>
                </a:solidFill>
                <a:latin typeface="Arial" panose="020B0604020202020204" pitchFamily="34" charset="0"/>
                <a:cs typeface="Arial" panose="020B0604020202020204" pitchFamily="34" charset="0"/>
              </a:rPr>
              <a:t>4006 - A</a:t>
            </a:r>
          </a:p>
          <a:p>
            <a:pPr>
              <a:lnSpc>
                <a:spcPct val="150000"/>
              </a:lnSpc>
              <a:buFont typeface="Wingdings" panose="05000000000000000000" pitchFamily="2" charset="2"/>
              <a:buChar char="ü"/>
            </a:pPr>
            <a:r>
              <a:rPr lang="tr-TR" sz="2500" dirty="0">
                <a:solidFill>
                  <a:srgbClr val="FF0000"/>
                </a:solidFill>
                <a:latin typeface="Arial" panose="020B0604020202020204" pitchFamily="34" charset="0"/>
                <a:cs typeface="Arial" panose="020B0604020202020204" pitchFamily="34" charset="0"/>
              </a:rPr>
              <a:t>B</a:t>
            </a:r>
            <a:r>
              <a:rPr lang="tr-TR" sz="2500" b="0" i="0" dirty="0">
                <a:solidFill>
                  <a:srgbClr val="FF0000"/>
                </a:solidFill>
                <a:effectLst/>
                <a:latin typeface="Arial" panose="020B0604020202020204" pitchFamily="34" charset="0"/>
                <a:cs typeface="Arial" panose="020B0604020202020204" pitchFamily="34" charset="0"/>
              </a:rPr>
              <a:t>ilim fuarı hazırlık desteği </a:t>
            </a:r>
          </a:p>
          <a:p>
            <a:pPr marL="0" indent="0">
              <a:lnSpc>
                <a:spcPct val="150000"/>
              </a:lnSpc>
              <a:buNone/>
            </a:pPr>
            <a:r>
              <a:rPr lang="tr-TR" sz="2500" b="1" i="0" dirty="0">
                <a:solidFill>
                  <a:srgbClr val="FF0000"/>
                </a:solidFill>
                <a:effectLst/>
                <a:latin typeface="Arial" panose="020B0604020202020204" pitchFamily="34" charset="0"/>
                <a:cs typeface="Arial" panose="020B0604020202020204" pitchFamily="34" charset="0"/>
              </a:rPr>
              <a:t>   2.500 TL </a:t>
            </a:r>
            <a:r>
              <a:rPr lang="tr-TR" sz="2500" b="0" i="0" dirty="0">
                <a:solidFill>
                  <a:srgbClr val="FF0000"/>
                </a:solidFill>
                <a:effectLst/>
                <a:latin typeface="Arial" panose="020B0604020202020204" pitchFamily="34" charset="0"/>
                <a:cs typeface="Arial" panose="020B0604020202020204" pitchFamily="34" charset="0"/>
              </a:rPr>
              <a:t>(KDV dâhil) </a:t>
            </a:r>
          </a:p>
          <a:p>
            <a:pPr>
              <a:lnSpc>
                <a:spcPct val="150000"/>
              </a:lnSpc>
              <a:buFont typeface="Wingdings" panose="05000000000000000000" pitchFamily="2" charset="2"/>
              <a:buChar char="ü"/>
            </a:pPr>
            <a:r>
              <a:rPr lang="tr-TR" sz="2400" dirty="0">
                <a:solidFill>
                  <a:srgbClr val="FF0000"/>
                </a:solidFill>
                <a:latin typeface="Arial" panose="020B0604020202020204" pitchFamily="34" charset="0"/>
                <a:cs typeface="Arial" panose="020B0604020202020204" pitchFamily="34" charset="0"/>
              </a:rPr>
              <a:t>Sergilenecek her bir alt proje için </a:t>
            </a:r>
            <a:r>
              <a:rPr lang="tr-TR" sz="2400" b="1" dirty="0" smtClean="0">
                <a:solidFill>
                  <a:srgbClr val="FF0000"/>
                </a:solidFill>
                <a:latin typeface="Arial" panose="020B0604020202020204" pitchFamily="34" charset="0"/>
                <a:cs typeface="Arial" panose="020B0604020202020204" pitchFamily="34" charset="0"/>
              </a:rPr>
              <a:t>300 </a:t>
            </a:r>
            <a:r>
              <a:rPr lang="tr-TR" sz="2400" b="1" dirty="0">
                <a:solidFill>
                  <a:srgbClr val="FF0000"/>
                </a:solidFill>
                <a:latin typeface="Arial" panose="020B0604020202020204" pitchFamily="34" charset="0"/>
                <a:cs typeface="Arial" panose="020B0604020202020204" pitchFamily="34" charset="0"/>
              </a:rPr>
              <a:t>TL </a:t>
            </a:r>
            <a:r>
              <a:rPr lang="tr-TR" sz="2400" dirty="0">
                <a:solidFill>
                  <a:srgbClr val="FF0000"/>
                </a:solidFill>
                <a:latin typeface="Arial" panose="020B0604020202020204" pitchFamily="34" charset="0"/>
                <a:cs typeface="Arial" panose="020B0604020202020204" pitchFamily="34" charset="0"/>
              </a:rPr>
              <a:t>(KDV dâhil)</a:t>
            </a:r>
          </a:p>
          <a:p>
            <a:pPr marL="0" indent="0">
              <a:lnSpc>
                <a:spcPct val="150000"/>
              </a:lnSpc>
              <a:buNone/>
            </a:pPr>
            <a:r>
              <a:rPr lang="tr-TR" sz="2000" b="0" i="1" dirty="0" smtClean="0">
                <a:solidFill>
                  <a:srgbClr val="FF0000"/>
                </a:solidFill>
                <a:effectLst/>
                <a:latin typeface="Arial" panose="020B0604020202020204" pitchFamily="34" charset="0"/>
              </a:rPr>
              <a:t>Maksimum </a:t>
            </a:r>
            <a:r>
              <a:rPr lang="tr-TR" sz="2000" b="1" i="1" dirty="0">
                <a:solidFill>
                  <a:srgbClr val="FF0000"/>
                </a:solidFill>
                <a:effectLst/>
                <a:latin typeface="Arial" panose="020B0604020202020204" pitchFamily="34" charset="0"/>
              </a:rPr>
              <a:t>20 alt projesi </a:t>
            </a:r>
            <a:r>
              <a:rPr lang="tr-TR" sz="2000" b="0" i="1" dirty="0">
                <a:solidFill>
                  <a:srgbClr val="FF0000"/>
                </a:solidFill>
                <a:effectLst/>
                <a:latin typeface="Arial" panose="020B0604020202020204" pitchFamily="34" charset="0"/>
              </a:rPr>
              <a:t>kabul edilen bir proje yürütücüsüne toplam </a:t>
            </a:r>
            <a:r>
              <a:rPr lang="tr-TR" sz="2000" b="1" i="1" dirty="0">
                <a:solidFill>
                  <a:srgbClr val="FF0000"/>
                </a:solidFill>
                <a:effectLst/>
                <a:latin typeface="Arial" panose="020B0604020202020204" pitchFamily="34" charset="0"/>
              </a:rPr>
              <a:t>8.500 TL </a:t>
            </a:r>
            <a:r>
              <a:rPr lang="tr-TR" sz="2000" b="0" i="1" dirty="0">
                <a:solidFill>
                  <a:srgbClr val="FF0000"/>
                </a:solidFill>
                <a:effectLst/>
                <a:latin typeface="Arial" panose="020B0604020202020204" pitchFamily="34" charset="0"/>
              </a:rPr>
              <a:t>(KDV dâhil) proje destek miktarı ödenir.</a:t>
            </a:r>
            <a:r>
              <a:rPr lang="tr-TR" sz="2000" i="1" dirty="0">
                <a:solidFill>
                  <a:srgbClr val="FF0000"/>
                </a:solidFill>
              </a:rPr>
              <a:t> </a:t>
            </a:r>
            <a:r>
              <a:rPr lang="tr-TR" sz="2500" dirty="0">
                <a:solidFill>
                  <a:srgbClr val="FF0000"/>
                </a:solidFill>
              </a:rPr>
              <a:t/>
            </a:r>
            <a:br>
              <a:rPr lang="tr-TR" sz="2500" dirty="0">
                <a:solidFill>
                  <a:srgbClr val="FF0000"/>
                </a:solidFill>
              </a:rPr>
            </a:br>
            <a:r>
              <a:rPr lang="tr-TR" sz="2500" dirty="0">
                <a:solidFill>
                  <a:srgbClr val="FF0000"/>
                </a:solidFill>
                <a:latin typeface="Arial" panose="020B0604020202020204" pitchFamily="34" charset="0"/>
                <a:cs typeface="Arial" panose="020B0604020202020204" pitchFamily="34" charset="0"/>
              </a:rPr>
              <a:t/>
            </a:r>
            <a:br>
              <a:rPr lang="tr-TR" sz="2500" dirty="0">
                <a:solidFill>
                  <a:srgbClr val="FF0000"/>
                </a:solidFill>
                <a:latin typeface="Arial" panose="020B0604020202020204" pitchFamily="34" charset="0"/>
                <a:cs typeface="Arial" panose="020B0604020202020204" pitchFamily="34" charset="0"/>
              </a:rPr>
            </a:br>
            <a:endParaRPr lang="tr-TR" sz="2500" dirty="0">
              <a:solidFill>
                <a:srgbClr val="FF0000"/>
              </a:solidFill>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3E0D7963-06EC-661D-BE5D-54598998AA10}"/>
              </a:ext>
            </a:extLst>
          </p:cNvPr>
          <p:cNvSpPr txBox="1"/>
          <p:nvPr/>
        </p:nvSpPr>
        <p:spPr>
          <a:xfrm>
            <a:off x="0" y="5749280"/>
            <a:ext cx="9144000" cy="1477328"/>
          </a:xfrm>
          <a:prstGeom prst="rect">
            <a:avLst/>
          </a:prstGeom>
          <a:noFill/>
        </p:spPr>
        <p:txBody>
          <a:bodyPr wrap="square" rtlCol="0">
            <a:spAutoFit/>
          </a:bodyPr>
          <a:lstStyle/>
          <a:p>
            <a:pPr marL="342900" indent="-342900">
              <a:lnSpc>
                <a:spcPct val="150000"/>
              </a:lnSpc>
              <a:buFont typeface="Wingdings" panose="05000000000000000000" pitchFamily="2" charset="2"/>
              <a:buChar char="ü"/>
            </a:pPr>
            <a:r>
              <a:rPr lang="tr-TR" sz="2000" b="0" i="0" dirty="0">
                <a:solidFill>
                  <a:srgbClr val="00B050"/>
                </a:solidFill>
                <a:effectLst/>
                <a:latin typeface="Arial" panose="020B0604020202020204" pitchFamily="34" charset="0"/>
                <a:cs typeface="Arial" panose="020B0604020202020204" pitchFamily="34" charset="0"/>
              </a:rPr>
              <a:t>Sonuç raporunun kabulünden sonra proje yürütücülerine toplam destek miktarının </a:t>
            </a:r>
            <a:r>
              <a:rPr lang="tr-TR" sz="2000" b="1" i="0" dirty="0">
                <a:solidFill>
                  <a:srgbClr val="00B050"/>
                </a:solidFill>
                <a:effectLst/>
                <a:latin typeface="Arial" panose="020B0604020202020204" pitchFamily="34" charset="0"/>
                <a:cs typeface="Arial" panose="020B0604020202020204" pitchFamily="34" charset="0"/>
              </a:rPr>
              <a:t>%5’i kadar PTİ </a:t>
            </a:r>
            <a:r>
              <a:rPr lang="tr-TR" sz="2000" b="0" i="0" dirty="0">
                <a:solidFill>
                  <a:srgbClr val="00B050"/>
                </a:solidFill>
                <a:effectLst/>
                <a:latin typeface="Arial" panose="020B0604020202020204" pitchFamily="34" charset="0"/>
                <a:cs typeface="Arial" panose="020B0604020202020204" pitchFamily="34" charset="0"/>
              </a:rPr>
              <a:t>(Proje Teşvik İkramiyesi) ödenir.</a:t>
            </a:r>
            <a:r>
              <a:rPr lang="tr-TR" sz="2000" dirty="0">
                <a:solidFill>
                  <a:srgbClr val="00B050"/>
                </a:solidFill>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
            </a:r>
            <a:br>
              <a:rPr lang="tr-TR" sz="2000" dirty="0">
                <a:latin typeface="Arial" panose="020B0604020202020204" pitchFamily="34" charset="0"/>
                <a:cs typeface="Arial" panose="020B0604020202020204" pitchFamily="34" charset="0"/>
              </a:rPr>
            </a:br>
            <a:endParaRPr lang="tr-TR" sz="2000" dirty="0">
              <a:latin typeface="Arial" panose="020B0604020202020204" pitchFamily="34" charset="0"/>
              <a:cs typeface="Arial" panose="020B0604020202020204" pitchFamily="34" charset="0"/>
            </a:endParaRPr>
          </a:p>
        </p:txBody>
      </p:sp>
      <p:pic>
        <p:nvPicPr>
          <p:cNvPr id="10" name="Resim 9"/>
          <p:cNvPicPr/>
          <p:nvPr/>
        </p:nvPicPr>
        <p:blipFill>
          <a:blip r:embed="rId2" cstate="print">
            <a:extLst>
              <a:ext uri="{28A0092B-C50C-407E-A947-70E740481C1C}">
                <a14:useLocalDpi xmlns:a14="http://schemas.microsoft.com/office/drawing/2010/main" val="0"/>
              </a:ext>
            </a:extLst>
          </a:blip>
          <a:stretch>
            <a:fillRect/>
          </a:stretch>
        </p:blipFill>
        <p:spPr>
          <a:xfrm>
            <a:off x="0" y="0"/>
            <a:ext cx="1024299" cy="736460"/>
          </a:xfrm>
          <a:prstGeom prst="rect">
            <a:avLst/>
          </a:prstGeom>
        </p:spPr>
      </p:pic>
      <p:pic>
        <p:nvPicPr>
          <p:cNvPr id="11" name="Picture 6"/>
          <p:cNvPicPr>
            <a:picLocks noChangeAspect="1"/>
          </p:cNvPicPr>
          <p:nvPr/>
        </p:nvPicPr>
        <p:blipFill>
          <a:blip r:embed="rId3">
            <a:alphaModFix amt="7999"/>
          </a:blip>
          <a:srcRect l="64952"/>
          <a:stretch>
            <a:fillRect/>
          </a:stretch>
        </p:blipFill>
        <p:spPr>
          <a:xfrm>
            <a:off x="52658" y="828301"/>
            <a:ext cx="2990986" cy="6020195"/>
          </a:xfrm>
          <a:prstGeom prst="rect">
            <a:avLst/>
          </a:prstGeom>
        </p:spPr>
      </p:pic>
    </p:spTree>
    <p:extLst>
      <p:ext uri="{BB962C8B-B14F-4D97-AF65-F5344CB8AC3E}">
        <p14:creationId xmlns:p14="http://schemas.microsoft.com/office/powerpoint/2010/main" val="40576986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73685" y="13645"/>
            <a:ext cx="7776864" cy="706090"/>
          </a:xfrm>
        </p:spPr>
        <p:txBody>
          <a:bodyPr>
            <a:noAutofit/>
          </a:bodyPr>
          <a:lstStyle/>
          <a:p>
            <a:pPr algn="ctr"/>
            <a:r>
              <a:rPr lang="tr-TR" sz="2400" dirty="0" smtClean="0">
                <a:latin typeface="Arial" panose="020B0604020202020204" pitchFamily="34" charset="0"/>
                <a:cs typeface="Arial" panose="020B0604020202020204" pitchFamily="34" charset="0"/>
              </a:rPr>
              <a:t>         GÖREV ALAN ÖĞRENCİ VE DANIŞMANLAR</a:t>
            </a:r>
            <a:endParaRPr lang="tr-TR" sz="2400" dirty="0">
              <a:latin typeface="Arial" panose="020B0604020202020204" pitchFamily="34" charset="0"/>
              <a:cs typeface="Arial" panose="020B0604020202020204" pitchFamily="34" charset="0"/>
            </a:endParaRPr>
          </a:p>
        </p:txBody>
      </p:sp>
      <p:sp>
        <p:nvSpPr>
          <p:cNvPr id="5" name="Metin Yer Tutucusu 2">
            <a:extLst>
              <a:ext uri="{FF2B5EF4-FFF2-40B4-BE49-F238E27FC236}">
                <a16:creationId xmlns:a16="http://schemas.microsoft.com/office/drawing/2014/main" id="{E874B69D-52A5-E412-9ABE-BF2B6E05729C}"/>
              </a:ext>
            </a:extLst>
          </p:cNvPr>
          <p:cNvSpPr txBox="1">
            <a:spLocks/>
          </p:cNvSpPr>
          <p:nvPr/>
        </p:nvSpPr>
        <p:spPr>
          <a:xfrm>
            <a:off x="-14402" y="908720"/>
            <a:ext cx="9158402" cy="283019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Futura Bk BT"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Futura Bk BT"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Futura Bk BT"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Futura Bk BT"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Futura Bk B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ü"/>
            </a:pPr>
            <a:r>
              <a:rPr lang="tr-TR" sz="2400" dirty="0" smtClean="0">
                <a:solidFill>
                  <a:srgbClr val="0066FF"/>
                </a:solidFill>
                <a:latin typeface="Arial" panose="020B0604020202020204" pitchFamily="34" charset="0"/>
              </a:rPr>
              <a:t>Sergilenecek her bir </a:t>
            </a:r>
            <a:r>
              <a:rPr lang="tr-TR" sz="2400" b="1" dirty="0" smtClean="0">
                <a:solidFill>
                  <a:srgbClr val="0066FF"/>
                </a:solidFill>
                <a:latin typeface="Arial" panose="020B0604020202020204" pitchFamily="34" charset="0"/>
              </a:rPr>
              <a:t>alt projede en az 2 en fazla 8 öğrenci ve en fazla 4 danışman öğretmen </a:t>
            </a:r>
            <a:r>
              <a:rPr lang="tr-TR" sz="2400" dirty="0" smtClean="0">
                <a:solidFill>
                  <a:srgbClr val="0066FF"/>
                </a:solidFill>
                <a:latin typeface="Arial" panose="020B0604020202020204" pitchFamily="34" charset="0"/>
              </a:rPr>
              <a:t>görev alır. Ortak proje başvurusu yapmaları durumunda hazırlanacak her bir alt projede iki kurum/kuruluş öğrencilerinin de görev alması gerekir.</a:t>
            </a:r>
            <a:r>
              <a:rPr lang="tr-TR" sz="2400" dirty="0" smtClean="0">
                <a:solidFill>
                  <a:srgbClr val="0066FF"/>
                </a:solidFill>
              </a:rPr>
              <a:t> </a:t>
            </a:r>
            <a:br>
              <a:rPr lang="tr-TR" sz="2400" dirty="0" smtClean="0">
                <a:solidFill>
                  <a:srgbClr val="0066FF"/>
                </a:solidFill>
              </a:rPr>
            </a:br>
            <a:endParaRPr lang="tr-TR" sz="2400" dirty="0">
              <a:solidFill>
                <a:srgbClr val="0066FF"/>
              </a:solidFill>
            </a:endParaRPr>
          </a:p>
        </p:txBody>
      </p:sp>
      <p:sp>
        <p:nvSpPr>
          <p:cNvPr id="6" name="Metin kutusu 5">
            <a:extLst>
              <a:ext uri="{FF2B5EF4-FFF2-40B4-BE49-F238E27FC236}">
                <a16:creationId xmlns:a16="http://schemas.microsoft.com/office/drawing/2014/main" id="{F546544A-3FA7-9DB1-3407-A5F887CD7DD7}"/>
              </a:ext>
            </a:extLst>
          </p:cNvPr>
          <p:cNvSpPr txBox="1"/>
          <p:nvPr/>
        </p:nvSpPr>
        <p:spPr>
          <a:xfrm>
            <a:off x="0" y="3738912"/>
            <a:ext cx="9144000" cy="2793842"/>
          </a:xfrm>
          <a:prstGeom prst="rect">
            <a:avLst/>
          </a:prstGeom>
          <a:noFill/>
        </p:spPr>
        <p:txBody>
          <a:bodyPr wrap="square" rtlCol="0">
            <a:spAutoFit/>
          </a:bodyPr>
          <a:lstStyle/>
          <a:p>
            <a:pPr marL="342900" indent="-342900">
              <a:lnSpc>
                <a:spcPct val="150000"/>
              </a:lnSpc>
              <a:buFont typeface="Wingdings" panose="05000000000000000000" pitchFamily="2" charset="2"/>
              <a:buChar char="ü"/>
            </a:pPr>
            <a:r>
              <a:rPr lang="tr-TR" sz="2400" b="0" i="0" dirty="0">
                <a:solidFill>
                  <a:srgbClr val="FF0000"/>
                </a:solidFill>
                <a:effectLst/>
                <a:latin typeface="Arial" panose="020B0604020202020204" pitchFamily="34" charset="0"/>
                <a:cs typeface="Arial" panose="020B0604020202020204" pitchFamily="34" charset="0"/>
              </a:rPr>
              <a:t>Bilim Fuarı genelinde </a:t>
            </a:r>
            <a:r>
              <a:rPr lang="tr-TR" sz="2400" b="1" i="0" dirty="0">
                <a:solidFill>
                  <a:srgbClr val="FF0000"/>
                </a:solidFill>
                <a:effectLst/>
                <a:latin typeface="Arial" panose="020B0604020202020204" pitchFamily="34" charset="0"/>
                <a:cs typeface="Arial" panose="020B0604020202020204" pitchFamily="34" charset="0"/>
              </a:rPr>
              <a:t>yürütücü hariç en az 2 danışman öğretmenin </a:t>
            </a:r>
            <a:r>
              <a:rPr lang="tr-TR" sz="2400" b="0" i="0" dirty="0">
                <a:solidFill>
                  <a:srgbClr val="FF0000"/>
                </a:solidFill>
                <a:effectLst/>
                <a:latin typeface="Arial" panose="020B0604020202020204" pitchFamily="34" charset="0"/>
                <a:cs typeface="Arial" panose="020B0604020202020204" pitchFamily="34" charset="0"/>
              </a:rPr>
              <a:t>görev alması </a:t>
            </a:r>
            <a:r>
              <a:rPr lang="tr-TR" sz="2400" b="0" i="0" dirty="0" err="1">
                <a:solidFill>
                  <a:srgbClr val="FF0000"/>
                </a:solidFill>
                <a:effectLst/>
                <a:latin typeface="Arial" panose="020B0604020202020204" pitchFamily="34" charset="0"/>
                <a:cs typeface="Arial" panose="020B0604020202020204" pitchFamily="34" charset="0"/>
              </a:rPr>
              <a:t>gerekir.Ortak</a:t>
            </a:r>
            <a:r>
              <a:rPr lang="tr-TR" sz="2400" b="0" i="0" dirty="0">
                <a:solidFill>
                  <a:srgbClr val="FF0000"/>
                </a:solidFill>
                <a:effectLst/>
                <a:latin typeface="Arial" panose="020B0604020202020204" pitchFamily="34" charset="0"/>
                <a:cs typeface="Arial" panose="020B0604020202020204" pitchFamily="34" charset="0"/>
              </a:rPr>
              <a:t> proje başvurusu yapmaları durumunda, Bilim fuarında her iki kurum/kuruluştan danışman öğretmenlerin görev alması gerekir.</a:t>
            </a:r>
            <a:r>
              <a:rPr lang="tr-TR" sz="2400" dirty="0">
                <a:solidFill>
                  <a:srgbClr val="FF0000"/>
                </a:solidFill>
                <a:latin typeface="Arial" panose="020B0604020202020204" pitchFamily="34" charset="0"/>
                <a:cs typeface="Arial" panose="020B0604020202020204" pitchFamily="34" charset="0"/>
              </a:rPr>
              <a:t> </a:t>
            </a:r>
            <a:br>
              <a:rPr lang="tr-TR" sz="2400" dirty="0">
                <a:solidFill>
                  <a:srgbClr val="FF0000"/>
                </a:solidFill>
                <a:latin typeface="Arial" panose="020B0604020202020204" pitchFamily="34" charset="0"/>
                <a:cs typeface="Arial" panose="020B0604020202020204" pitchFamily="34" charset="0"/>
              </a:rPr>
            </a:br>
            <a:endParaRPr lang="tr-TR" sz="2400" dirty="0">
              <a:solidFill>
                <a:srgbClr val="FF0000"/>
              </a:solidFill>
              <a:latin typeface="Arial" panose="020B0604020202020204" pitchFamily="34" charset="0"/>
              <a:cs typeface="Arial" panose="020B0604020202020204" pitchFamily="34" charset="0"/>
            </a:endParaRPr>
          </a:p>
        </p:txBody>
      </p:sp>
      <p:pic>
        <p:nvPicPr>
          <p:cNvPr id="7" name="Resim 6"/>
          <p:cNvPicPr/>
          <p:nvPr/>
        </p:nvPicPr>
        <p:blipFill>
          <a:blip r:embed="rId2" cstate="print">
            <a:extLst>
              <a:ext uri="{28A0092B-C50C-407E-A947-70E740481C1C}">
                <a14:useLocalDpi xmlns:a14="http://schemas.microsoft.com/office/drawing/2010/main" val="0"/>
              </a:ext>
            </a:extLst>
          </a:blip>
          <a:stretch>
            <a:fillRect/>
          </a:stretch>
        </p:blipFill>
        <p:spPr>
          <a:xfrm>
            <a:off x="0" y="0"/>
            <a:ext cx="1024299" cy="736460"/>
          </a:xfrm>
          <a:prstGeom prst="rect">
            <a:avLst/>
          </a:prstGeom>
        </p:spPr>
      </p:pic>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748528"/>
            <a:ext cx="9144000" cy="1109472"/>
          </a:xfrm>
          <a:prstGeom prst="rect">
            <a:avLst/>
          </a:prstGeom>
        </p:spPr>
      </p:pic>
      <p:pic>
        <p:nvPicPr>
          <p:cNvPr id="9" name="Picture 6"/>
          <p:cNvPicPr>
            <a:picLocks noChangeAspect="1"/>
          </p:cNvPicPr>
          <p:nvPr/>
        </p:nvPicPr>
        <p:blipFill>
          <a:blip r:embed="rId4">
            <a:alphaModFix amt="7999"/>
          </a:blip>
          <a:srcRect l="64952"/>
          <a:stretch>
            <a:fillRect/>
          </a:stretch>
        </p:blipFill>
        <p:spPr>
          <a:xfrm>
            <a:off x="52658" y="733380"/>
            <a:ext cx="2990986" cy="6115116"/>
          </a:xfrm>
          <a:prstGeom prst="rect">
            <a:avLst/>
          </a:prstGeom>
        </p:spPr>
      </p:pic>
    </p:spTree>
    <p:extLst>
      <p:ext uri="{BB962C8B-B14F-4D97-AF65-F5344CB8AC3E}">
        <p14:creationId xmlns:p14="http://schemas.microsoft.com/office/powerpoint/2010/main" val="33967828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A3A7DF8-4448-65FD-E435-445B4C35A66E}"/>
              </a:ext>
            </a:extLst>
          </p:cNvPr>
          <p:cNvSpPr>
            <a:spLocks noGrp="1"/>
          </p:cNvSpPr>
          <p:nvPr>
            <p:ph type="title"/>
          </p:nvPr>
        </p:nvSpPr>
        <p:spPr>
          <a:xfrm>
            <a:off x="10689" y="548680"/>
            <a:ext cx="9143999" cy="2808311"/>
          </a:xfrm>
        </p:spPr>
        <p:txBody>
          <a:bodyPr>
            <a:noAutofit/>
          </a:bodyPr>
          <a:lstStyle/>
          <a:p>
            <a:pPr marL="257175" indent="-257175">
              <a:lnSpc>
                <a:spcPct val="150000"/>
              </a:lnSpc>
              <a:buFont typeface="Wingdings" panose="05000000000000000000" pitchFamily="2" charset="2"/>
              <a:buChar char="ü"/>
            </a:pPr>
            <a:r>
              <a:rPr lang="tr-TR" sz="2200" b="0" dirty="0">
                <a:solidFill>
                  <a:srgbClr val="0066FF"/>
                </a:solidFill>
                <a:latin typeface="Arial" panose="020B0604020202020204" pitchFamily="34" charset="0"/>
                <a:cs typeface="Arial" panose="020B0604020202020204" pitchFamily="34" charset="0"/>
              </a:rPr>
              <a:t>Benzerlik oranının alt projenin özgünlüğünü olumsuz etkileyecek düzeyde olduğunun tespiti halinde başvuru (değerlendirmeye alınmaksızın) iade edilir.</a:t>
            </a:r>
            <a:r>
              <a:rPr lang="tr-TR" sz="2200" dirty="0">
                <a:solidFill>
                  <a:srgbClr val="0066FF"/>
                </a:solidFill>
                <a:latin typeface="Arial" panose="020B0604020202020204" pitchFamily="34" charset="0"/>
                <a:cs typeface="Arial" panose="020B0604020202020204" pitchFamily="34" charset="0"/>
              </a:rPr>
              <a:t> </a:t>
            </a:r>
            <a:br>
              <a:rPr lang="tr-TR" sz="2200" dirty="0">
                <a:solidFill>
                  <a:srgbClr val="0066FF"/>
                </a:solidFill>
                <a:latin typeface="Arial" panose="020B0604020202020204" pitchFamily="34" charset="0"/>
                <a:cs typeface="Arial" panose="020B0604020202020204" pitchFamily="34" charset="0"/>
              </a:rPr>
            </a:br>
            <a:endParaRPr lang="tr-TR" sz="2200" dirty="0">
              <a:solidFill>
                <a:srgbClr val="0066FF"/>
              </a:solidFill>
              <a:latin typeface="Arial" panose="020B0604020202020204" pitchFamily="34" charset="0"/>
              <a:cs typeface="Arial" panose="020B0604020202020204" pitchFamily="34" charset="0"/>
            </a:endParaRPr>
          </a:p>
        </p:txBody>
      </p:sp>
      <p:sp>
        <p:nvSpPr>
          <p:cNvPr id="3" name="Metin kutusu 2">
            <a:extLst>
              <a:ext uri="{FF2B5EF4-FFF2-40B4-BE49-F238E27FC236}">
                <a16:creationId xmlns:a16="http://schemas.microsoft.com/office/drawing/2014/main" id="{2036A4FF-6A59-A96F-0980-D83E085BA5B9}"/>
              </a:ext>
            </a:extLst>
          </p:cNvPr>
          <p:cNvSpPr txBox="1"/>
          <p:nvPr/>
        </p:nvSpPr>
        <p:spPr>
          <a:xfrm>
            <a:off x="-12943" y="2636912"/>
            <a:ext cx="9143999" cy="3584379"/>
          </a:xfrm>
          <a:prstGeom prst="rect">
            <a:avLst/>
          </a:prstGeom>
          <a:noFill/>
        </p:spPr>
        <p:txBody>
          <a:bodyPr wrap="square" rtlCol="0">
            <a:spAutoFit/>
          </a:bodyPr>
          <a:lstStyle/>
          <a:p>
            <a:pPr marL="257175" indent="-257175">
              <a:lnSpc>
                <a:spcPct val="150000"/>
              </a:lnSpc>
              <a:buFont typeface="Wingdings" panose="05000000000000000000" pitchFamily="2" charset="2"/>
              <a:buChar char="ü"/>
            </a:pPr>
            <a:r>
              <a:rPr lang="tr-TR" sz="2200" dirty="0">
                <a:solidFill>
                  <a:srgbClr val="FF0000"/>
                </a:solidFill>
                <a:latin typeface="Arial" panose="020B0604020202020204" pitchFamily="34" charset="0"/>
                <a:cs typeface="Arial" panose="020B0604020202020204" pitchFamily="34" charset="0"/>
              </a:rPr>
              <a:t>Projenin içerik olarak daha önce ya da mevcut çağrı kapsamında sunulan başka bir alt proje önerisi ile benzer olma durumunun tespiti halinde TÜBİTAK Araştırma ve Yayın Etiği Kurulu Çalışma Esasları ve/veya TÜBİTAK Bilim ve Toplum Daire Başkanlığı Tarafından Yürütülecek Programlara İlişkin Yönetmeliğin 17. maddesine göre hareket edilir. </a:t>
            </a:r>
            <a:r>
              <a:rPr lang="tr-TR" sz="2200" dirty="0">
                <a:latin typeface="Arial" panose="020B0604020202020204" pitchFamily="34" charset="0"/>
                <a:cs typeface="Arial" panose="020B0604020202020204" pitchFamily="34" charset="0"/>
              </a:rPr>
              <a:t/>
            </a:r>
            <a:br>
              <a:rPr lang="tr-TR" sz="2200" dirty="0">
                <a:latin typeface="Arial" panose="020B0604020202020204" pitchFamily="34" charset="0"/>
                <a:cs typeface="Arial" panose="020B0604020202020204" pitchFamily="34" charset="0"/>
              </a:rPr>
            </a:br>
            <a:endParaRPr lang="tr-TR" sz="2200" dirty="0">
              <a:latin typeface="Arial" panose="020B0604020202020204" pitchFamily="34" charset="0"/>
              <a:cs typeface="Arial" panose="020B0604020202020204" pitchFamily="34" charset="0"/>
            </a:endParaRPr>
          </a:p>
        </p:txBody>
      </p:sp>
      <p:sp>
        <p:nvSpPr>
          <p:cNvPr id="8" name="Başlık 1"/>
          <p:cNvSpPr txBox="1">
            <a:spLocks/>
          </p:cNvSpPr>
          <p:nvPr/>
        </p:nvSpPr>
        <p:spPr>
          <a:xfrm>
            <a:off x="0" y="0"/>
            <a:ext cx="8324800" cy="85849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bg1"/>
                </a:solidFill>
                <a:latin typeface="Futura Bk BT" pitchFamily="34" charset="0"/>
                <a:ea typeface="+mj-ea"/>
                <a:cs typeface="+mj-cs"/>
              </a:defRPr>
            </a:lvl1pPr>
          </a:lstStyle>
          <a:p>
            <a:pPr algn="ctr"/>
            <a:r>
              <a:rPr lang="tr-TR" sz="2400" dirty="0" smtClean="0">
                <a:latin typeface="Arial" panose="020B0604020202020204" pitchFamily="34" charset="0"/>
                <a:cs typeface="Arial" panose="020B0604020202020204" pitchFamily="34" charset="0"/>
              </a:rPr>
              <a:t> ÖZGÜNLÜK BENZERLİK</a:t>
            </a:r>
            <a:endParaRPr lang="tr-TR" sz="2400" dirty="0">
              <a:latin typeface="Arial" panose="020B0604020202020204" pitchFamily="34" charset="0"/>
              <a:cs typeface="Arial" panose="020B0604020202020204" pitchFamily="34" charset="0"/>
            </a:endParaRPr>
          </a:p>
        </p:txBody>
      </p:sp>
      <p:pic>
        <p:nvPicPr>
          <p:cNvPr id="5" name="Resim 4"/>
          <p:cNvPicPr/>
          <p:nvPr/>
        </p:nvPicPr>
        <p:blipFill>
          <a:blip r:embed="rId2" cstate="print">
            <a:extLst>
              <a:ext uri="{28A0092B-C50C-407E-A947-70E740481C1C}">
                <a14:useLocalDpi xmlns:a14="http://schemas.microsoft.com/office/drawing/2010/main" val="0"/>
              </a:ext>
            </a:extLst>
          </a:blip>
          <a:stretch>
            <a:fillRect/>
          </a:stretch>
        </p:blipFill>
        <p:spPr>
          <a:xfrm>
            <a:off x="0" y="0"/>
            <a:ext cx="1024299" cy="736460"/>
          </a:xfrm>
          <a:prstGeom prst="rect">
            <a:avLst/>
          </a:prstGeom>
        </p:spPr>
      </p:pic>
      <p:pic>
        <p:nvPicPr>
          <p:cNvPr id="6" name="Picture 6"/>
          <p:cNvPicPr>
            <a:picLocks noChangeAspect="1"/>
          </p:cNvPicPr>
          <p:nvPr/>
        </p:nvPicPr>
        <p:blipFill>
          <a:blip r:embed="rId3">
            <a:alphaModFix amt="7999"/>
          </a:blip>
          <a:srcRect l="64952"/>
          <a:stretch>
            <a:fillRect/>
          </a:stretch>
        </p:blipFill>
        <p:spPr>
          <a:xfrm>
            <a:off x="52658" y="736460"/>
            <a:ext cx="2990986" cy="6112036"/>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241" y="5748528"/>
            <a:ext cx="9126759" cy="1109472"/>
          </a:xfrm>
          <a:prstGeom prst="rect">
            <a:avLst/>
          </a:prstGeom>
        </p:spPr>
      </p:pic>
    </p:spTree>
    <p:extLst>
      <p:ext uri="{BB962C8B-B14F-4D97-AF65-F5344CB8AC3E}">
        <p14:creationId xmlns:p14="http://schemas.microsoft.com/office/powerpoint/2010/main" val="34896496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8032086-2408-BD07-898B-69F136E459EB}"/>
              </a:ext>
            </a:extLst>
          </p:cNvPr>
          <p:cNvSpPr>
            <a:spLocks noGrp="1"/>
          </p:cNvSpPr>
          <p:nvPr>
            <p:ph type="title"/>
          </p:nvPr>
        </p:nvSpPr>
        <p:spPr>
          <a:xfrm>
            <a:off x="1691679" y="31642"/>
            <a:ext cx="6253181" cy="643208"/>
          </a:xfrm>
        </p:spPr>
        <p:txBody>
          <a:bodyPr>
            <a:normAutofit/>
          </a:bodyPr>
          <a:lstStyle/>
          <a:p>
            <a:r>
              <a:rPr lang="tr-TR" sz="2400" dirty="0" smtClean="0">
                <a:latin typeface="Arial" panose="020B0604020202020204" pitchFamily="34" charset="0"/>
              </a:rPr>
              <a:t>                       ÇAĞRI AMACI</a:t>
            </a:r>
            <a:endParaRPr lang="tr-TR" sz="2400" dirty="0"/>
          </a:p>
        </p:txBody>
      </p:sp>
      <p:sp>
        <p:nvSpPr>
          <p:cNvPr id="3" name="İçerik Yer Tutucusu 2">
            <a:extLst>
              <a:ext uri="{FF2B5EF4-FFF2-40B4-BE49-F238E27FC236}">
                <a16:creationId xmlns:a16="http://schemas.microsoft.com/office/drawing/2014/main" id="{4F361FE8-6649-7288-21FE-49FCE00704F6}"/>
              </a:ext>
            </a:extLst>
          </p:cNvPr>
          <p:cNvSpPr>
            <a:spLocks noGrp="1"/>
          </p:cNvSpPr>
          <p:nvPr>
            <p:ph idx="1"/>
          </p:nvPr>
        </p:nvSpPr>
        <p:spPr>
          <a:xfrm>
            <a:off x="86152" y="908721"/>
            <a:ext cx="9057848" cy="5949280"/>
          </a:xfrm>
        </p:spPr>
        <p:txBody>
          <a:bodyPr>
            <a:normAutofit/>
          </a:bodyPr>
          <a:lstStyle/>
          <a:p>
            <a:pPr marL="0" indent="0">
              <a:lnSpc>
                <a:spcPct val="120000"/>
              </a:lnSpc>
              <a:buNone/>
            </a:pPr>
            <a:endParaRPr lang="tr-TR" sz="2400" dirty="0" smtClean="0">
              <a:solidFill>
                <a:srgbClr val="231F20"/>
              </a:solidFill>
              <a:latin typeface="Arial" panose="020B0604020202020204" pitchFamily="34" charset="0"/>
              <a:cs typeface="Arial" panose="020B0604020202020204" pitchFamily="34" charset="0"/>
            </a:endParaRPr>
          </a:p>
          <a:p>
            <a:pPr marL="0" indent="0">
              <a:lnSpc>
                <a:spcPct val="120000"/>
              </a:lnSpc>
              <a:buNone/>
            </a:pPr>
            <a:r>
              <a:rPr lang="tr-TR" dirty="0" smtClean="0">
                <a:solidFill>
                  <a:srgbClr val="0070C0"/>
                </a:solidFill>
                <a:latin typeface="Arial" panose="020B0604020202020204" pitchFamily="34" charset="0"/>
                <a:cs typeface="Arial" panose="020B0604020202020204" pitchFamily="34" charset="0"/>
              </a:rPr>
              <a:t>Program </a:t>
            </a:r>
            <a:r>
              <a:rPr lang="tr-TR" dirty="0">
                <a:solidFill>
                  <a:srgbClr val="0070C0"/>
                </a:solidFill>
                <a:latin typeface="Arial" panose="020B0604020202020204" pitchFamily="34" charset="0"/>
                <a:cs typeface="Arial" panose="020B0604020202020204" pitchFamily="34" charset="0"/>
              </a:rPr>
              <a:t>ile 5-12. sınıf öğrencilerinin</a:t>
            </a:r>
            <a:r>
              <a:rPr lang="tr-TR" dirty="0" smtClean="0">
                <a:solidFill>
                  <a:srgbClr val="0070C0"/>
                </a:solidFill>
                <a:latin typeface="Arial" panose="020B0604020202020204" pitchFamily="34" charset="0"/>
                <a:cs typeface="Arial" panose="020B0604020202020204" pitchFamily="34" charset="0"/>
              </a:rPr>
              <a:t>;</a:t>
            </a:r>
            <a:r>
              <a:rPr lang="tr-TR" sz="2400" dirty="0">
                <a:solidFill>
                  <a:srgbClr val="231F20"/>
                </a:solidFill>
                <a:latin typeface="Arial" panose="020B0604020202020204" pitchFamily="34" charset="0"/>
                <a:cs typeface="Arial" panose="020B0604020202020204" pitchFamily="34" charset="0"/>
              </a:rPr>
              <a:t/>
            </a:r>
            <a:br>
              <a:rPr lang="tr-TR" sz="2400" dirty="0">
                <a:solidFill>
                  <a:srgbClr val="231F20"/>
                </a:solidFill>
                <a:latin typeface="Arial" panose="020B0604020202020204" pitchFamily="34" charset="0"/>
                <a:cs typeface="Arial" panose="020B0604020202020204" pitchFamily="34" charset="0"/>
              </a:rPr>
            </a:br>
            <a:r>
              <a:rPr lang="tr-TR" sz="2400" dirty="0">
                <a:solidFill>
                  <a:srgbClr val="FF0000"/>
                </a:solidFill>
                <a:latin typeface="Arial" panose="020B0604020202020204" pitchFamily="34" charset="0"/>
                <a:cs typeface="Arial" panose="020B0604020202020204" pitchFamily="34" charset="0"/>
              </a:rPr>
              <a:t> günlük hayatta karşılaşılan problemlere çözüm bulması,</a:t>
            </a:r>
            <a:r>
              <a:rPr lang="tr-TR" sz="2400" dirty="0">
                <a:solidFill>
                  <a:srgbClr val="231F20"/>
                </a:solidFill>
                <a:latin typeface="Arial" panose="020B0604020202020204" pitchFamily="34" charset="0"/>
                <a:cs typeface="Arial" panose="020B0604020202020204" pitchFamily="34" charset="0"/>
              </a:rPr>
              <a:t/>
            </a:r>
            <a:br>
              <a:rPr lang="tr-TR" sz="2400" dirty="0">
                <a:solidFill>
                  <a:srgbClr val="231F20"/>
                </a:solidFill>
                <a:latin typeface="Arial" panose="020B0604020202020204" pitchFamily="34" charset="0"/>
                <a:cs typeface="Arial" panose="020B0604020202020204" pitchFamily="34" charset="0"/>
              </a:rPr>
            </a:br>
            <a:r>
              <a:rPr lang="tr-TR" sz="2400" dirty="0">
                <a:solidFill>
                  <a:srgbClr val="FF0000"/>
                </a:solidFill>
                <a:latin typeface="Arial" panose="020B0604020202020204" pitchFamily="34" charset="0"/>
                <a:cs typeface="Arial" panose="020B0604020202020204" pitchFamily="34" charset="0"/>
              </a:rPr>
              <a:t> bilimsel süreç ve yaşam becerilerini kazanması,</a:t>
            </a:r>
            <a:r>
              <a:rPr lang="tr-TR" sz="2400" dirty="0">
                <a:solidFill>
                  <a:srgbClr val="231F20"/>
                </a:solidFill>
                <a:latin typeface="Arial" panose="020B0604020202020204" pitchFamily="34" charset="0"/>
                <a:cs typeface="Arial" panose="020B0604020202020204" pitchFamily="34" charset="0"/>
              </a:rPr>
              <a:t/>
            </a:r>
            <a:br>
              <a:rPr lang="tr-TR" sz="2400" dirty="0">
                <a:solidFill>
                  <a:srgbClr val="231F20"/>
                </a:solidFill>
                <a:latin typeface="Arial" panose="020B0604020202020204" pitchFamily="34" charset="0"/>
                <a:cs typeface="Arial" panose="020B0604020202020204" pitchFamily="34" charset="0"/>
              </a:rPr>
            </a:br>
            <a:r>
              <a:rPr lang="tr-TR" sz="2400" dirty="0">
                <a:solidFill>
                  <a:srgbClr val="FF0000"/>
                </a:solidFill>
                <a:latin typeface="Arial" panose="020B0604020202020204" pitchFamily="34" charset="0"/>
                <a:cs typeface="Arial" panose="020B0604020202020204" pitchFamily="34" charset="0"/>
              </a:rPr>
              <a:t> takım çalışması içerisinde proje hazırlama konusunda yeni ortam ve olanaklarla karşılaşması amaçlanmaktadır. </a:t>
            </a:r>
            <a:endParaRPr lang="tr-TR" sz="2400" dirty="0" smtClean="0">
              <a:solidFill>
                <a:srgbClr val="FF0000"/>
              </a:solidFill>
              <a:latin typeface="Arial" panose="020B0604020202020204" pitchFamily="34" charset="0"/>
              <a:cs typeface="Arial" panose="020B0604020202020204" pitchFamily="34" charset="0"/>
            </a:endParaRPr>
          </a:p>
          <a:p>
            <a:pPr marL="0" indent="0">
              <a:lnSpc>
                <a:spcPct val="120000"/>
              </a:lnSpc>
              <a:buNone/>
            </a:pPr>
            <a:endParaRPr lang="tr-TR" sz="2400" dirty="0" smtClean="0">
              <a:latin typeface="Arial" panose="020B0604020202020204" pitchFamily="34" charset="0"/>
              <a:cs typeface="Arial" panose="020B0604020202020204" pitchFamily="34" charset="0"/>
            </a:endParaRPr>
          </a:p>
          <a:p>
            <a:pPr marL="0" indent="0">
              <a:lnSpc>
                <a:spcPct val="120000"/>
              </a:lnSpc>
              <a:buNone/>
            </a:pPr>
            <a:r>
              <a:rPr lang="tr-TR" sz="2400" dirty="0">
                <a:solidFill>
                  <a:srgbClr val="0070C0"/>
                </a:solidFill>
                <a:latin typeface="Arial" panose="020B0604020202020204" pitchFamily="34" charset="0"/>
                <a:cs typeface="Arial" panose="020B0604020202020204" pitchFamily="34" charset="0"/>
              </a:rPr>
              <a:t>4006-TÜBİTAK Bilim Fuarları ile aşağıda belirtilen bilimsel araştırma gerçekleştirebilme ve mühendislik tasarım becerilerinin </a:t>
            </a:r>
            <a:r>
              <a:rPr lang="tr-TR" sz="2400" dirty="0" smtClean="0">
                <a:solidFill>
                  <a:srgbClr val="0070C0"/>
                </a:solidFill>
                <a:latin typeface="Arial" panose="020B0604020202020204" pitchFamily="34" charset="0"/>
                <a:cs typeface="Arial" panose="020B0604020202020204" pitchFamily="34" charset="0"/>
              </a:rPr>
              <a:t>öğrencilere </a:t>
            </a:r>
            <a:r>
              <a:rPr lang="tr-TR" sz="2400" dirty="0">
                <a:solidFill>
                  <a:srgbClr val="0070C0"/>
                </a:solidFill>
                <a:latin typeface="Arial" panose="020B0604020202020204" pitchFamily="34" charset="0"/>
                <a:cs typeface="Arial" panose="020B0604020202020204" pitchFamily="34" charset="0"/>
              </a:rPr>
              <a:t>kazandırılması hedeflenmektedir.</a:t>
            </a:r>
            <a:br>
              <a:rPr lang="tr-TR" sz="2400" dirty="0">
                <a:solidFill>
                  <a:srgbClr val="0070C0"/>
                </a:solidFill>
                <a:latin typeface="Arial" panose="020B0604020202020204" pitchFamily="34" charset="0"/>
                <a:cs typeface="Arial" panose="020B0604020202020204" pitchFamily="34" charset="0"/>
              </a:rPr>
            </a:br>
            <a:endParaRPr lang="tr-TR" sz="2400" dirty="0">
              <a:solidFill>
                <a:srgbClr val="0070C0"/>
              </a:solidFill>
              <a:latin typeface="Arial" panose="020B0604020202020204" pitchFamily="34" charset="0"/>
              <a:cs typeface="Arial" panose="020B0604020202020204" pitchFamily="34" charset="0"/>
            </a:endParaRPr>
          </a:p>
        </p:txBody>
      </p:sp>
      <p:pic>
        <p:nvPicPr>
          <p:cNvPr id="4" name="Resim 3"/>
          <p:cNvPicPr/>
          <p:nvPr/>
        </p:nvPicPr>
        <p:blipFill>
          <a:blip r:embed="rId2" cstate="print">
            <a:extLst>
              <a:ext uri="{28A0092B-C50C-407E-A947-70E740481C1C}">
                <a14:useLocalDpi xmlns:a14="http://schemas.microsoft.com/office/drawing/2010/main" val="0"/>
              </a:ext>
            </a:extLst>
          </a:blip>
          <a:stretch>
            <a:fillRect/>
          </a:stretch>
        </p:blipFill>
        <p:spPr>
          <a:xfrm>
            <a:off x="0" y="0"/>
            <a:ext cx="1024299" cy="736460"/>
          </a:xfrm>
          <a:prstGeom prst="rect">
            <a:avLst/>
          </a:prstGeom>
        </p:spPr>
      </p:pic>
      <p:pic>
        <p:nvPicPr>
          <p:cNvPr id="6" name="Picture 6"/>
          <p:cNvPicPr>
            <a:picLocks noChangeAspect="1"/>
          </p:cNvPicPr>
          <p:nvPr/>
        </p:nvPicPr>
        <p:blipFill>
          <a:blip r:embed="rId3">
            <a:alphaModFix amt="7999"/>
          </a:blip>
          <a:srcRect l="64952"/>
          <a:stretch>
            <a:fillRect/>
          </a:stretch>
        </p:blipFill>
        <p:spPr>
          <a:xfrm>
            <a:off x="52658" y="736460"/>
            <a:ext cx="2990986" cy="6112036"/>
          </a:xfrm>
          <a:prstGeom prst="rect">
            <a:avLst/>
          </a:prstGeom>
        </p:spPr>
      </p:pic>
      <p:pic>
        <p:nvPicPr>
          <p:cNvPr id="8" name="Resim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748528"/>
            <a:ext cx="9144000" cy="1109472"/>
          </a:xfrm>
          <a:prstGeom prst="rect">
            <a:avLst/>
          </a:prstGeom>
        </p:spPr>
      </p:pic>
    </p:spTree>
    <p:extLst>
      <p:ext uri="{BB962C8B-B14F-4D97-AF65-F5344CB8AC3E}">
        <p14:creationId xmlns:p14="http://schemas.microsoft.com/office/powerpoint/2010/main" val="10759509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4D63A97B-17F3-709E-5168-A370CB385115}"/>
              </a:ext>
            </a:extLst>
          </p:cNvPr>
          <p:cNvSpPr txBox="1"/>
          <p:nvPr/>
        </p:nvSpPr>
        <p:spPr>
          <a:xfrm>
            <a:off x="35497" y="908720"/>
            <a:ext cx="9108503" cy="5615704"/>
          </a:xfrm>
          <a:prstGeom prst="rect">
            <a:avLst/>
          </a:prstGeom>
          <a:noFill/>
        </p:spPr>
        <p:txBody>
          <a:bodyPr wrap="square">
            <a:spAutoFit/>
          </a:bodyPr>
          <a:lstStyle/>
          <a:p>
            <a:pPr marL="257175" indent="-257175">
              <a:lnSpc>
                <a:spcPct val="150000"/>
              </a:lnSpc>
              <a:buFont typeface="Wingdings" panose="05000000000000000000" pitchFamily="2" charset="2"/>
              <a:buChar char="ü"/>
            </a:pPr>
            <a:r>
              <a:rPr lang="tr-TR" sz="2200" dirty="0">
                <a:solidFill>
                  <a:srgbClr val="FF0000"/>
                </a:solidFill>
                <a:latin typeface="Arial" panose="020B0604020202020204" pitchFamily="34" charset="0"/>
                <a:cs typeface="Arial" panose="020B0604020202020204" pitchFamily="34" charset="0"/>
              </a:rPr>
              <a:t>Programın genel amaçları ile tamamen örtüşmeyip bilimsel bir yaklaşım içermeyen</a:t>
            </a:r>
          </a:p>
          <a:p>
            <a:pPr marL="257175" indent="-257175">
              <a:lnSpc>
                <a:spcPct val="150000"/>
              </a:lnSpc>
              <a:buFont typeface="Wingdings" panose="05000000000000000000" pitchFamily="2" charset="2"/>
              <a:buChar char="ü"/>
            </a:pPr>
            <a:r>
              <a:rPr lang="tr-TR" sz="2200" dirty="0">
                <a:solidFill>
                  <a:srgbClr val="0066FF"/>
                </a:solidFill>
                <a:latin typeface="Arial" panose="020B0604020202020204" pitchFamily="34" charset="0"/>
                <a:cs typeface="Arial" panose="020B0604020202020204" pitchFamily="34" charset="0"/>
              </a:rPr>
              <a:t>Bilimsel etik ilkeler (başkalarının fikirlerini, yöntemlerini aynen kullanma gibi) dikkate alınmadan hazırlanan</a:t>
            </a:r>
          </a:p>
          <a:p>
            <a:pPr marL="257175" indent="-257175">
              <a:lnSpc>
                <a:spcPct val="150000"/>
              </a:lnSpc>
              <a:buFont typeface="Wingdings" panose="05000000000000000000" pitchFamily="2" charset="2"/>
              <a:buChar char="ü"/>
            </a:pPr>
            <a:r>
              <a:rPr lang="tr-TR" sz="2200" dirty="0">
                <a:solidFill>
                  <a:srgbClr val="FF0000"/>
                </a:solidFill>
                <a:latin typeface="Arial" panose="020B0604020202020204" pitchFamily="34" charset="0"/>
                <a:cs typeface="Arial" panose="020B0604020202020204" pitchFamily="34" charset="0"/>
              </a:rPr>
              <a:t>İnsan ve hayvan sağlığı için risk ve tehlike içeren her türlü deney ve uygulamalar</a:t>
            </a:r>
          </a:p>
          <a:p>
            <a:pPr marL="257175" indent="-257175">
              <a:lnSpc>
                <a:spcPct val="150000"/>
              </a:lnSpc>
              <a:buFont typeface="Wingdings" panose="05000000000000000000" pitchFamily="2" charset="2"/>
              <a:buChar char="ü"/>
            </a:pPr>
            <a:r>
              <a:rPr lang="tr-TR" sz="2200" dirty="0">
                <a:solidFill>
                  <a:srgbClr val="0066FF"/>
                </a:solidFill>
                <a:latin typeface="Arial" panose="020B0604020202020204" pitchFamily="34" charset="0"/>
                <a:cs typeface="Arial" panose="020B0604020202020204" pitchFamily="34" charset="0"/>
              </a:rPr>
              <a:t>Veri toplama aracı/araçları sisteme yüklenmemiş ve/veya bu veri toplama aracı/araçları için gerekli resmi veya etik kurul izinleri alınmamış</a:t>
            </a:r>
          </a:p>
          <a:p>
            <a:pPr>
              <a:lnSpc>
                <a:spcPct val="150000"/>
              </a:lnSpc>
            </a:pPr>
            <a:r>
              <a:rPr lang="tr-TR" sz="2200" dirty="0">
                <a:solidFill>
                  <a:srgbClr val="231F20"/>
                </a:solidFill>
                <a:latin typeface="Arial" panose="020B0604020202020204" pitchFamily="34" charset="0"/>
                <a:cs typeface="Arial" panose="020B0604020202020204" pitchFamily="34" charset="0"/>
              </a:rPr>
              <a:t> </a:t>
            </a:r>
            <a:r>
              <a:rPr lang="tr-TR" sz="2200" dirty="0">
                <a:latin typeface="Arial" panose="020B0604020202020204" pitchFamily="34" charset="0"/>
                <a:cs typeface="Arial" panose="020B0604020202020204" pitchFamily="34" charset="0"/>
              </a:rPr>
              <a:t/>
            </a:r>
            <a:br>
              <a:rPr lang="tr-TR" sz="2200" dirty="0">
                <a:latin typeface="Arial" panose="020B0604020202020204" pitchFamily="34" charset="0"/>
                <a:cs typeface="Arial" panose="020B0604020202020204" pitchFamily="34" charset="0"/>
              </a:rPr>
            </a:br>
            <a:endParaRPr lang="tr-TR" sz="2200" dirty="0">
              <a:latin typeface="Arial" panose="020B0604020202020204" pitchFamily="34" charset="0"/>
              <a:cs typeface="Arial" panose="020B0604020202020204" pitchFamily="34" charset="0"/>
            </a:endParaRPr>
          </a:p>
        </p:txBody>
      </p:sp>
      <p:sp>
        <p:nvSpPr>
          <p:cNvPr id="5" name="Metin kutusu 4">
            <a:extLst>
              <a:ext uri="{FF2B5EF4-FFF2-40B4-BE49-F238E27FC236}">
                <a16:creationId xmlns:a16="http://schemas.microsoft.com/office/drawing/2014/main" id="{146CBFAB-7931-FBCE-1379-D766E0A72509}"/>
              </a:ext>
            </a:extLst>
          </p:cNvPr>
          <p:cNvSpPr txBox="1"/>
          <p:nvPr/>
        </p:nvSpPr>
        <p:spPr>
          <a:xfrm flipH="1">
            <a:off x="683567" y="188640"/>
            <a:ext cx="7416823" cy="461665"/>
          </a:xfrm>
          <a:prstGeom prst="rect">
            <a:avLst/>
          </a:prstGeom>
          <a:noFill/>
        </p:spPr>
        <p:txBody>
          <a:bodyPr wrap="square" rtlCol="0">
            <a:spAutoFit/>
          </a:bodyPr>
          <a:lstStyle/>
          <a:p>
            <a:r>
              <a:rPr lang="tr-TR" sz="2400" b="1" dirty="0" smtClean="0">
                <a:solidFill>
                  <a:schemeClr val="bg1"/>
                </a:solidFill>
                <a:latin typeface="Arial" panose="020B0604020202020204" pitchFamily="34" charset="0"/>
              </a:rPr>
              <a:t>          BAŞVURU YAPAMAYAN ALT PROJELER</a:t>
            </a:r>
            <a:endParaRPr lang="tr-TR" sz="2400" b="1" dirty="0">
              <a:solidFill>
                <a:schemeClr val="bg1"/>
              </a:solidFill>
            </a:endParaRPr>
          </a:p>
        </p:txBody>
      </p:sp>
      <p:pic>
        <p:nvPicPr>
          <p:cNvPr id="4" name="Resim 3"/>
          <p:cNvPicPr/>
          <p:nvPr/>
        </p:nvPicPr>
        <p:blipFill>
          <a:blip r:embed="rId2" cstate="print">
            <a:extLst>
              <a:ext uri="{28A0092B-C50C-407E-A947-70E740481C1C}">
                <a14:useLocalDpi xmlns:a14="http://schemas.microsoft.com/office/drawing/2010/main" val="0"/>
              </a:ext>
            </a:extLst>
          </a:blip>
          <a:stretch>
            <a:fillRect/>
          </a:stretch>
        </p:blipFill>
        <p:spPr>
          <a:xfrm>
            <a:off x="0" y="0"/>
            <a:ext cx="1024299" cy="736460"/>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748528"/>
            <a:ext cx="9144000" cy="1109472"/>
          </a:xfrm>
          <a:prstGeom prst="rect">
            <a:avLst/>
          </a:prstGeom>
        </p:spPr>
      </p:pic>
      <p:pic>
        <p:nvPicPr>
          <p:cNvPr id="7" name="Picture 6"/>
          <p:cNvPicPr>
            <a:picLocks noChangeAspect="1"/>
          </p:cNvPicPr>
          <p:nvPr/>
        </p:nvPicPr>
        <p:blipFill>
          <a:blip r:embed="rId4">
            <a:alphaModFix amt="7999"/>
          </a:blip>
          <a:srcRect l="64952"/>
          <a:stretch>
            <a:fillRect/>
          </a:stretch>
        </p:blipFill>
        <p:spPr>
          <a:xfrm>
            <a:off x="25233" y="736460"/>
            <a:ext cx="2990986" cy="6112036"/>
          </a:xfrm>
          <a:prstGeom prst="rect">
            <a:avLst/>
          </a:prstGeom>
        </p:spPr>
      </p:pic>
    </p:spTree>
    <p:extLst>
      <p:ext uri="{BB962C8B-B14F-4D97-AF65-F5344CB8AC3E}">
        <p14:creationId xmlns:p14="http://schemas.microsoft.com/office/powerpoint/2010/main" val="11562529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31640" y="0"/>
            <a:ext cx="6840760" cy="706090"/>
          </a:xfrm>
        </p:spPr>
        <p:txBody>
          <a:bodyPr>
            <a:noAutofit/>
          </a:bodyPr>
          <a:lstStyle/>
          <a:p>
            <a:r>
              <a:rPr lang="tr-TR" sz="2400" dirty="0" smtClean="0">
                <a:latin typeface="Arial" panose="020B0604020202020204" pitchFamily="34" charset="0"/>
                <a:cs typeface="Arial" panose="020B0604020202020204" pitchFamily="34" charset="0"/>
              </a:rPr>
              <a:t>ALT PROJELER HAZIRLANIRKEN DİKKAT EDİLMESİ GEREKEN ETİK KURALLAR </a:t>
            </a:r>
            <a:endParaRPr lang="tr-TR" sz="2400" dirty="0">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0" y="789008"/>
            <a:ext cx="9144000" cy="5304288"/>
          </a:xfrm>
        </p:spPr>
        <p:txBody>
          <a:bodyPr>
            <a:normAutofit lnSpcReduction="10000"/>
          </a:bodyPr>
          <a:lstStyle/>
          <a:p>
            <a:endParaRPr lang="tr-TR" sz="2400" dirty="0" smtClean="0"/>
          </a:p>
          <a:p>
            <a:r>
              <a:rPr lang="tr-TR" sz="2400" dirty="0" smtClean="0">
                <a:solidFill>
                  <a:srgbClr val="0066FF"/>
                </a:solidFill>
              </a:rPr>
              <a:t>Alt </a:t>
            </a:r>
            <a:r>
              <a:rPr lang="tr-TR" sz="2400" dirty="0">
                <a:solidFill>
                  <a:srgbClr val="0066FF"/>
                </a:solidFill>
              </a:rPr>
              <a:t>proje öğrenci tarafından yapılmalıdır.</a:t>
            </a:r>
            <a:r>
              <a:rPr lang="tr-TR" sz="2400" dirty="0"/>
              <a:t> </a:t>
            </a:r>
            <a:endParaRPr lang="tr-TR" sz="2400" dirty="0" smtClean="0"/>
          </a:p>
          <a:p>
            <a:pPr marL="0" indent="0">
              <a:buNone/>
            </a:pPr>
            <a:endParaRPr lang="tr-TR" sz="2400" dirty="0"/>
          </a:p>
          <a:p>
            <a:r>
              <a:rPr lang="tr-TR" sz="2400" dirty="0">
                <a:solidFill>
                  <a:srgbClr val="FF0000"/>
                </a:solidFill>
              </a:rPr>
              <a:t>Konu uzmanından gereğinden fazla yardım alınmamalıdır. </a:t>
            </a:r>
            <a:endParaRPr lang="tr-TR" sz="2400" dirty="0" smtClean="0">
              <a:solidFill>
                <a:srgbClr val="FF0000"/>
              </a:solidFill>
            </a:endParaRPr>
          </a:p>
          <a:p>
            <a:pPr marL="0" indent="0">
              <a:buNone/>
            </a:pPr>
            <a:endParaRPr lang="tr-TR" sz="2400" dirty="0">
              <a:solidFill>
                <a:srgbClr val="FF0000"/>
              </a:solidFill>
            </a:endParaRPr>
          </a:p>
          <a:p>
            <a:r>
              <a:rPr lang="tr-TR" sz="2400" dirty="0">
                <a:solidFill>
                  <a:srgbClr val="FF0000"/>
                </a:solidFill>
              </a:rPr>
              <a:t>Kullanılan bilgi kaynakları, destek alınan kişi ve kurumlar, malzemeler belirtilmelidir. </a:t>
            </a:r>
            <a:endParaRPr lang="tr-TR" sz="2400" dirty="0" smtClean="0">
              <a:solidFill>
                <a:srgbClr val="FF0000"/>
              </a:solidFill>
            </a:endParaRPr>
          </a:p>
          <a:p>
            <a:pPr marL="0" indent="0">
              <a:buNone/>
            </a:pPr>
            <a:endParaRPr lang="tr-TR" sz="2400" dirty="0">
              <a:solidFill>
                <a:srgbClr val="FF0000"/>
              </a:solidFill>
            </a:endParaRPr>
          </a:p>
          <a:p>
            <a:r>
              <a:rPr lang="tr-TR" sz="2400" dirty="0">
                <a:solidFill>
                  <a:srgbClr val="0066FF"/>
                </a:solidFill>
              </a:rPr>
              <a:t>Kendisine ait olmayan, sonuçlandırılmış ya da devam etmekte olan başka bir çalışma alt proje olarak sunulmamalıdır. </a:t>
            </a:r>
            <a:endParaRPr lang="tr-TR" sz="2400" dirty="0" smtClean="0">
              <a:solidFill>
                <a:srgbClr val="0066FF"/>
              </a:solidFill>
            </a:endParaRPr>
          </a:p>
          <a:p>
            <a:pPr marL="0" indent="0">
              <a:buNone/>
            </a:pPr>
            <a:endParaRPr lang="tr-TR" sz="2400" dirty="0">
              <a:solidFill>
                <a:srgbClr val="0066FF"/>
              </a:solidFill>
            </a:endParaRPr>
          </a:p>
          <a:p>
            <a:r>
              <a:rPr lang="tr-TR" sz="2400" dirty="0">
                <a:solidFill>
                  <a:srgbClr val="FF0000"/>
                </a:solidFill>
              </a:rPr>
              <a:t>Alt projede başka kişilerin ifade, buluş veya düşünceleri kaynak gösterilmeksizin kendisine aitmiş gibi kullanılmamalıdır. </a:t>
            </a:r>
          </a:p>
        </p:txBody>
      </p:sp>
      <p:pic>
        <p:nvPicPr>
          <p:cNvPr id="4" name="Resim 3"/>
          <p:cNvPicPr/>
          <p:nvPr/>
        </p:nvPicPr>
        <p:blipFill>
          <a:blip r:embed="rId2" cstate="print">
            <a:extLst>
              <a:ext uri="{28A0092B-C50C-407E-A947-70E740481C1C}">
                <a14:useLocalDpi xmlns:a14="http://schemas.microsoft.com/office/drawing/2010/main" val="0"/>
              </a:ext>
            </a:extLst>
          </a:blip>
          <a:stretch>
            <a:fillRect/>
          </a:stretch>
        </p:blipFill>
        <p:spPr>
          <a:xfrm>
            <a:off x="0" y="0"/>
            <a:ext cx="1024299" cy="736460"/>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748528"/>
            <a:ext cx="9144000" cy="1109472"/>
          </a:xfrm>
          <a:prstGeom prst="rect">
            <a:avLst/>
          </a:prstGeom>
        </p:spPr>
      </p:pic>
      <p:pic>
        <p:nvPicPr>
          <p:cNvPr id="6" name="Picture 6"/>
          <p:cNvPicPr>
            <a:picLocks noChangeAspect="1"/>
          </p:cNvPicPr>
          <p:nvPr/>
        </p:nvPicPr>
        <p:blipFill>
          <a:blip r:embed="rId4">
            <a:alphaModFix amt="7999"/>
          </a:blip>
          <a:srcRect l="64952"/>
          <a:stretch>
            <a:fillRect/>
          </a:stretch>
        </p:blipFill>
        <p:spPr>
          <a:xfrm>
            <a:off x="52658" y="758638"/>
            <a:ext cx="2990986" cy="6089858"/>
          </a:xfrm>
          <a:prstGeom prst="rect">
            <a:avLst/>
          </a:prstGeom>
        </p:spPr>
      </p:pic>
    </p:spTree>
    <p:extLst>
      <p:ext uri="{BB962C8B-B14F-4D97-AF65-F5344CB8AC3E}">
        <p14:creationId xmlns:p14="http://schemas.microsoft.com/office/powerpoint/2010/main" val="36465783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31640" y="0"/>
            <a:ext cx="6840760" cy="706090"/>
          </a:xfrm>
        </p:spPr>
        <p:txBody>
          <a:bodyPr>
            <a:noAutofit/>
          </a:bodyPr>
          <a:lstStyle/>
          <a:p>
            <a:r>
              <a:rPr lang="tr-TR" sz="2400" dirty="0" smtClean="0">
                <a:latin typeface="Arial" panose="020B0604020202020204" pitchFamily="34" charset="0"/>
                <a:cs typeface="Arial" panose="020B0604020202020204" pitchFamily="34" charset="0"/>
              </a:rPr>
              <a:t>ALT PROJELER HAZIRLANIRKEN DİKKAT EDİLMESİ GEREKEN ETİK KURALLAR </a:t>
            </a:r>
            <a:endParaRPr lang="tr-TR" sz="2400" dirty="0">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0" y="789008"/>
            <a:ext cx="9144000" cy="5376296"/>
          </a:xfrm>
        </p:spPr>
        <p:txBody>
          <a:bodyPr>
            <a:normAutofit lnSpcReduction="10000"/>
          </a:bodyPr>
          <a:lstStyle/>
          <a:p>
            <a:r>
              <a:rPr lang="tr-TR" sz="2400" dirty="0" smtClean="0">
                <a:solidFill>
                  <a:srgbClr val="0066FF"/>
                </a:solidFill>
              </a:rPr>
              <a:t>Daha </a:t>
            </a:r>
            <a:r>
              <a:rPr lang="tr-TR" sz="2400" dirty="0">
                <a:solidFill>
                  <a:srgbClr val="0066FF"/>
                </a:solidFill>
              </a:rPr>
              <a:t>önce sunulan bir alt projenin içeriğini değiştirmeden başlık, başvuru alanı veya kelime değişimleriyle tekrar sunulmamalıdır. </a:t>
            </a:r>
            <a:endParaRPr lang="tr-TR" sz="2400" dirty="0" smtClean="0">
              <a:solidFill>
                <a:srgbClr val="0066FF"/>
              </a:solidFill>
            </a:endParaRPr>
          </a:p>
          <a:p>
            <a:pPr marL="0" indent="0">
              <a:buNone/>
            </a:pPr>
            <a:endParaRPr lang="tr-TR" sz="2400" dirty="0">
              <a:solidFill>
                <a:srgbClr val="0066FF"/>
              </a:solidFill>
            </a:endParaRPr>
          </a:p>
          <a:p>
            <a:r>
              <a:rPr lang="tr-TR" sz="2400" dirty="0">
                <a:solidFill>
                  <a:srgbClr val="FF0000"/>
                </a:solidFill>
              </a:rPr>
              <a:t>Radyoaktif maddeler, tehlikeli deney setleri, </a:t>
            </a:r>
            <a:r>
              <a:rPr lang="tr-TR" sz="2400" dirty="0" err="1">
                <a:solidFill>
                  <a:srgbClr val="FF0000"/>
                </a:solidFill>
              </a:rPr>
              <a:t>toksik</a:t>
            </a:r>
            <a:r>
              <a:rPr lang="tr-TR" sz="2400" dirty="0">
                <a:solidFill>
                  <a:srgbClr val="FF0000"/>
                </a:solidFill>
              </a:rPr>
              <a:t> ve kanserojen vb. maddeler bu tür çalışmaların yapıldığı her türlü güvenlik önleminin alındığı ve ilgili uzman veya danışman tarafından rehberlik edilen ortamlarda kullanılabilir. </a:t>
            </a:r>
            <a:endParaRPr lang="tr-TR" sz="2400" dirty="0">
              <a:solidFill>
                <a:srgbClr val="FF0000"/>
              </a:solidFill>
            </a:endParaRPr>
          </a:p>
          <a:p>
            <a:endParaRPr lang="tr-TR" sz="2400" dirty="0">
              <a:solidFill>
                <a:srgbClr val="FF0000"/>
              </a:solidFill>
            </a:endParaRPr>
          </a:p>
          <a:p>
            <a:r>
              <a:rPr lang="tr-TR" sz="2400" dirty="0">
                <a:solidFill>
                  <a:srgbClr val="0066FF"/>
                </a:solidFill>
              </a:rPr>
              <a:t>Alt projenin amaç, yöntem ve beklenen sonucunda kişileri ve okulları ortaya çıkaracak bilgi, fotoğraf ve video bulunmamalıdır</a:t>
            </a:r>
            <a:r>
              <a:rPr lang="tr-TR" sz="2400" dirty="0" smtClean="0">
                <a:solidFill>
                  <a:srgbClr val="0066FF"/>
                </a:solidFill>
              </a:rPr>
              <a:t>.</a:t>
            </a:r>
          </a:p>
          <a:p>
            <a:pPr marL="0" indent="0">
              <a:buNone/>
            </a:pPr>
            <a:r>
              <a:rPr lang="tr-TR" sz="2400" dirty="0" smtClean="0">
                <a:solidFill>
                  <a:srgbClr val="0066FF"/>
                </a:solidFill>
              </a:rPr>
              <a:t> </a:t>
            </a:r>
            <a:endParaRPr lang="tr-TR" sz="2400" dirty="0">
              <a:solidFill>
                <a:srgbClr val="0066FF"/>
              </a:solidFill>
            </a:endParaRPr>
          </a:p>
          <a:p>
            <a:r>
              <a:rPr lang="tr-TR" sz="2400" dirty="0">
                <a:solidFill>
                  <a:srgbClr val="0066FF"/>
                </a:solidFill>
              </a:rPr>
              <a:t>İnsan ve canlı hayvan içeren alt projelerde etik kurallara uyulmalıdır.</a:t>
            </a:r>
          </a:p>
          <a:p>
            <a:endParaRPr lang="tr-TR" sz="2400" dirty="0"/>
          </a:p>
        </p:txBody>
      </p:sp>
      <p:pic>
        <p:nvPicPr>
          <p:cNvPr id="4" name="Resim 3"/>
          <p:cNvPicPr/>
          <p:nvPr/>
        </p:nvPicPr>
        <p:blipFill>
          <a:blip r:embed="rId2" cstate="print">
            <a:extLst>
              <a:ext uri="{28A0092B-C50C-407E-A947-70E740481C1C}">
                <a14:useLocalDpi xmlns:a14="http://schemas.microsoft.com/office/drawing/2010/main" val="0"/>
              </a:ext>
            </a:extLst>
          </a:blip>
          <a:stretch>
            <a:fillRect/>
          </a:stretch>
        </p:blipFill>
        <p:spPr>
          <a:xfrm>
            <a:off x="0" y="0"/>
            <a:ext cx="1024299" cy="736460"/>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748528"/>
            <a:ext cx="9144000" cy="1109472"/>
          </a:xfrm>
          <a:prstGeom prst="rect">
            <a:avLst/>
          </a:prstGeom>
        </p:spPr>
      </p:pic>
      <p:pic>
        <p:nvPicPr>
          <p:cNvPr id="6" name="Picture 6"/>
          <p:cNvPicPr>
            <a:picLocks noChangeAspect="1"/>
          </p:cNvPicPr>
          <p:nvPr/>
        </p:nvPicPr>
        <p:blipFill>
          <a:blip r:embed="rId4">
            <a:alphaModFix amt="7999"/>
          </a:blip>
          <a:srcRect l="64952"/>
          <a:stretch>
            <a:fillRect/>
          </a:stretch>
        </p:blipFill>
        <p:spPr>
          <a:xfrm>
            <a:off x="52658" y="758638"/>
            <a:ext cx="2990986" cy="6089858"/>
          </a:xfrm>
          <a:prstGeom prst="rect">
            <a:avLst/>
          </a:prstGeom>
        </p:spPr>
      </p:pic>
    </p:spTree>
    <p:extLst>
      <p:ext uri="{BB962C8B-B14F-4D97-AF65-F5344CB8AC3E}">
        <p14:creationId xmlns:p14="http://schemas.microsoft.com/office/powerpoint/2010/main" val="19074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27584" y="0"/>
            <a:ext cx="7488832" cy="706090"/>
          </a:xfrm>
        </p:spPr>
        <p:txBody>
          <a:bodyPr>
            <a:noAutofit/>
          </a:bodyPr>
          <a:lstStyle/>
          <a:p>
            <a:pPr algn="ctr"/>
            <a:r>
              <a:rPr lang="tr-TR" sz="2400" dirty="0" smtClean="0"/>
              <a:t>İNSAN VE CANLI HAYVAN İÇEREN ALT     PROJELERDE ETİK KURALLARA UYULMALIDIR</a:t>
            </a:r>
            <a:endParaRPr lang="tr-TR" sz="2400" dirty="0"/>
          </a:p>
        </p:txBody>
      </p:sp>
      <p:sp>
        <p:nvSpPr>
          <p:cNvPr id="3" name="İçerik Yer Tutucusu 2"/>
          <p:cNvSpPr>
            <a:spLocks noGrp="1"/>
          </p:cNvSpPr>
          <p:nvPr>
            <p:ph idx="1"/>
          </p:nvPr>
        </p:nvSpPr>
        <p:spPr>
          <a:xfrm>
            <a:off x="35140" y="404664"/>
            <a:ext cx="9108860" cy="5760640"/>
          </a:xfrm>
        </p:spPr>
        <p:txBody>
          <a:bodyPr>
            <a:noAutofit/>
          </a:bodyPr>
          <a:lstStyle/>
          <a:p>
            <a:pPr marL="0" indent="0">
              <a:buNone/>
            </a:pPr>
            <a:endParaRPr lang="tr-TR" sz="2000" dirty="0" smtClean="0"/>
          </a:p>
          <a:p>
            <a:r>
              <a:rPr lang="tr-TR" sz="2000" dirty="0" smtClean="0">
                <a:solidFill>
                  <a:srgbClr val="0066FF"/>
                </a:solidFill>
              </a:rPr>
              <a:t>Hayvan </a:t>
            </a:r>
            <a:r>
              <a:rPr lang="tr-TR" sz="2000" dirty="0">
                <a:solidFill>
                  <a:srgbClr val="0066FF"/>
                </a:solidFill>
              </a:rPr>
              <a:t>deneyi içeren projeler yapmayı planlayan öğrenciler deneylerinde öncelikle, omurgalı hayvanlar kullanmak yerine, olası tüm diğer alternatifleri gözden geçirmelidir. Önerilen bazı alternatifler aşağıda </a:t>
            </a:r>
            <a:r>
              <a:rPr lang="tr-TR" sz="2000" dirty="0" smtClean="0">
                <a:solidFill>
                  <a:srgbClr val="0066FF"/>
                </a:solidFill>
              </a:rPr>
              <a:t>verilmiştir: </a:t>
            </a:r>
          </a:p>
          <a:p>
            <a:endParaRPr lang="tr-TR" sz="2000" dirty="0" smtClean="0"/>
          </a:p>
          <a:p>
            <a:r>
              <a:rPr lang="tr-TR" sz="2000" dirty="0" smtClean="0">
                <a:solidFill>
                  <a:srgbClr val="FF0000"/>
                </a:solidFill>
              </a:rPr>
              <a:t>Omurgasız </a:t>
            </a:r>
            <a:r>
              <a:rPr lang="tr-TR" sz="2000" dirty="0">
                <a:solidFill>
                  <a:srgbClr val="FF0000"/>
                </a:solidFill>
              </a:rPr>
              <a:t>hayvanlar (örneğin </a:t>
            </a:r>
            <a:r>
              <a:rPr lang="tr-TR" sz="2000" dirty="0" err="1">
                <a:solidFill>
                  <a:srgbClr val="FF0000"/>
                </a:solidFill>
              </a:rPr>
              <a:t>protozoa</a:t>
            </a:r>
            <a:r>
              <a:rPr lang="tr-TR" sz="2000" dirty="0">
                <a:solidFill>
                  <a:srgbClr val="FF0000"/>
                </a:solidFill>
              </a:rPr>
              <a:t>, </a:t>
            </a:r>
            <a:r>
              <a:rPr lang="tr-TR" sz="2000" dirty="0" err="1">
                <a:solidFill>
                  <a:srgbClr val="FF0000"/>
                </a:solidFill>
              </a:rPr>
              <a:t>daphnia</a:t>
            </a:r>
            <a:r>
              <a:rPr lang="tr-TR" sz="2000" dirty="0">
                <a:solidFill>
                  <a:srgbClr val="FF0000"/>
                </a:solidFill>
              </a:rPr>
              <a:t>, </a:t>
            </a:r>
            <a:r>
              <a:rPr lang="tr-TR" sz="2000" dirty="0" err="1">
                <a:solidFill>
                  <a:srgbClr val="FF0000"/>
                </a:solidFill>
              </a:rPr>
              <a:t>planaria</a:t>
            </a:r>
            <a:r>
              <a:rPr lang="tr-TR" sz="2000" dirty="0">
                <a:solidFill>
                  <a:srgbClr val="FF0000"/>
                </a:solidFill>
              </a:rPr>
              <a:t>, böcekler), </a:t>
            </a:r>
            <a:endParaRPr lang="tr-TR" sz="2000" dirty="0" smtClean="0">
              <a:solidFill>
                <a:srgbClr val="FF0000"/>
              </a:solidFill>
            </a:endParaRPr>
          </a:p>
          <a:p>
            <a:endParaRPr lang="tr-TR" sz="2000" dirty="0" smtClean="0"/>
          </a:p>
          <a:p>
            <a:r>
              <a:rPr lang="tr-TR" sz="2000" dirty="0" smtClean="0">
                <a:solidFill>
                  <a:srgbClr val="0066FF"/>
                </a:solidFill>
              </a:rPr>
              <a:t>Zebra </a:t>
            </a:r>
            <a:r>
              <a:rPr lang="tr-TR" sz="2000" dirty="0">
                <a:solidFill>
                  <a:srgbClr val="0066FF"/>
                </a:solidFill>
              </a:rPr>
              <a:t>balığı ve kurbağa</a:t>
            </a:r>
            <a:r>
              <a:rPr lang="tr-TR" sz="2000" dirty="0" smtClean="0">
                <a:solidFill>
                  <a:srgbClr val="0066FF"/>
                </a:solidFill>
              </a:rPr>
              <a:t>,</a:t>
            </a:r>
          </a:p>
          <a:p>
            <a:endParaRPr lang="tr-TR" sz="2000" dirty="0" smtClean="0">
              <a:solidFill>
                <a:srgbClr val="FF0000"/>
              </a:solidFill>
            </a:endParaRPr>
          </a:p>
          <a:p>
            <a:r>
              <a:rPr lang="tr-TR" sz="2000" dirty="0" smtClean="0">
                <a:solidFill>
                  <a:srgbClr val="FF0000"/>
                </a:solidFill>
              </a:rPr>
              <a:t>Bitkiler</a:t>
            </a:r>
            <a:r>
              <a:rPr lang="tr-TR" sz="2000" dirty="0">
                <a:solidFill>
                  <a:srgbClr val="FF0000"/>
                </a:solidFill>
              </a:rPr>
              <a:t>, mantarlar ve mayalar, </a:t>
            </a:r>
          </a:p>
          <a:p>
            <a:endParaRPr lang="tr-TR" sz="2000" dirty="0" smtClean="0"/>
          </a:p>
          <a:p>
            <a:r>
              <a:rPr lang="tr-TR" sz="2000" dirty="0" smtClean="0">
                <a:solidFill>
                  <a:srgbClr val="0066FF"/>
                </a:solidFill>
              </a:rPr>
              <a:t>Hücre </a:t>
            </a:r>
            <a:r>
              <a:rPr lang="tr-TR" sz="2000" dirty="0">
                <a:solidFill>
                  <a:srgbClr val="0066FF"/>
                </a:solidFill>
              </a:rPr>
              <a:t>ve doku </a:t>
            </a:r>
            <a:r>
              <a:rPr lang="tr-TR" sz="2000" dirty="0" smtClean="0">
                <a:solidFill>
                  <a:srgbClr val="0066FF"/>
                </a:solidFill>
              </a:rPr>
              <a:t>kültürleri,</a:t>
            </a:r>
          </a:p>
          <a:p>
            <a:endParaRPr lang="tr-TR" sz="2000" dirty="0" smtClean="0">
              <a:solidFill>
                <a:srgbClr val="FF0000"/>
              </a:solidFill>
            </a:endParaRPr>
          </a:p>
          <a:p>
            <a:r>
              <a:rPr lang="tr-TR" sz="2000" dirty="0" smtClean="0">
                <a:solidFill>
                  <a:srgbClr val="FF0000"/>
                </a:solidFill>
              </a:rPr>
              <a:t>Mikroorganizmalar</a:t>
            </a:r>
            <a:r>
              <a:rPr lang="tr-TR" sz="2000" dirty="0">
                <a:solidFill>
                  <a:srgbClr val="FF0000"/>
                </a:solidFill>
              </a:rPr>
              <a:t>, </a:t>
            </a:r>
            <a:endParaRPr lang="tr-TR" sz="2000" dirty="0" smtClean="0">
              <a:solidFill>
                <a:srgbClr val="FF0000"/>
              </a:solidFill>
            </a:endParaRPr>
          </a:p>
          <a:p>
            <a:endParaRPr lang="tr-TR" sz="2000" dirty="0" smtClean="0"/>
          </a:p>
          <a:p>
            <a:r>
              <a:rPr lang="tr-TR" sz="2000" dirty="0" smtClean="0">
                <a:solidFill>
                  <a:srgbClr val="0066FF"/>
                </a:solidFill>
              </a:rPr>
              <a:t>Matematik </a:t>
            </a:r>
            <a:r>
              <a:rPr lang="tr-TR" sz="2000" dirty="0">
                <a:solidFill>
                  <a:srgbClr val="0066FF"/>
                </a:solidFill>
              </a:rPr>
              <a:t>veya bilgisayar modelleri. </a:t>
            </a:r>
          </a:p>
        </p:txBody>
      </p:sp>
      <p:pic>
        <p:nvPicPr>
          <p:cNvPr id="4" name="Resim 3"/>
          <p:cNvPicPr/>
          <p:nvPr/>
        </p:nvPicPr>
        <p:blipFill>
          <a:blip r:embed="rId2" cstate="print">
            <a:extLst>
              <a:ext uri="{28A0092B-C50C-407E-A947-70E740481C1C}">
                <a14:useLocalDpi xmlns:a14="http://schemas.microsoft.com/office/drawing/2010/main" val="0"/>
              </a:ext>
            </a:extLst>
          </a:blip>
          <a:stretch>
            <a:fillRect/>
          </a:stretch>
        </p:blipFill>
        <p:spPr>
          <a:xfrm>
            <a:off x="0" y="0"/>
            <a:ext cx="1024299" cy="736460"/>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748528"/>
            <a:ext cx="9144000" cy="1139842"/>
          </a:xfrm>
          <a:prstGeom prst="rect">
            <a:avLst/>
          </a:prstGeom>
        </p:spPr>
      </p:pic>
      <p:pic>
        <p:nvPicPr>
          <p:cNvPr id="6" name="Picture 6"/>
          <p:cNvPicPr>
            <a:picLocks noChangeAspect="1"/>
          </p:cNvPicPr>
          <p:nvPr/>
        </p:nvPicPr>
        <p:blipFill>
          <a:blip r:embed="rId4">
            <a:alphaModFix amt="7999"/>
          </a:blip>
          <a:srcRect l="64952"/>
          <a:stretch>
            <a:fillRect/>
          </a:stretch>
        </p:blipFill>
        <p:spPr>
          <a:xfrm>
            <a:off x="52658" y="806342"/>
            <a:ext cx="2990986" cy="6042154"/>
          </a:xfrm>
          <a:prstGeom prst="rect">
            <a:avLst/>
          </a:prstGeom>
        </p:spPr>
      </p:pic>
    </p:spTree>
    <p:extLst>
      <p:ext uri="{BB962C8B-B14F-4D97-AF65-F5344CB8AC3E}">
        <p14:creationId xmlns:p14="http://schemas.microsoft.com/office/powerpoint/2010/main" val="38359986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43608" y="0"/>
            <a:ext cx="7128792" cy="706090"/>
          </a:xfrm>
        </p:spPr>
        <p:txBody>
          <a:bodyPr>
            <a:noAutofit/>
          </a:bodyPr>
          <a:lstStyle/>
          <a:p>
            <a:pPr algn="ctr"/>
            <a:r>
              <a:rPr lang="tr-TR" sz="2400" dirty="0" smtClean="0"/>
              <a:t>ARAŞTIRMA BİR ANKET İÇERİYORSA DİKKAT EDİLMESİ GEREKEN ETİK KURALLAR</a:t>
            </a:r>
            <a:endParaRPr lang="tr-TR" sz="2400" dirty="0"/>
          </a:p>
        </p:txBody>
      </p:sp>
      <p:sp>
        <p:nvSpPr>
          <p:cNvPr id="3" name="İçerik Yer Tutucusu 2"/>
          <p:cNvSpPr>
            <a:spLocks noGrp="1"/>
          </p:cNvSpPr>
          <p:nvPr>
            <p:ph idx="1"/>
          </p:nvPr>
        </p:nvSpPr>
        <p:spPr>
          <a:xfrm>
            <a:off x="0" y="476672"/>
            <a:ext cx="9144000" cy="5688632"/>
          </a:xfrm>
        </p:spPr>
        <p:txBody>
          <a:bodyPr>
            <a:normAutofit/>
          </a:bodyPr>
          <a:lstStyle/>
          <a:p>
            <a:pPr marL="0" indent="0">
              <a:buNone/>
            </a:pPr>
            <a:endParaRPr lang="tr-TR" sz="2000" dirty="0" smtClean="0"/>
          </a:p>
          <a:p>
            <a:r>
              <a:rPr lang="tr-TR" sz="2000" dirty="0" smtClean="0">
                <a:solidFill>
                  <a:srgbClr val="0066FF"/>
                </a:solidFill>
              </a:rPr>
              <a:t>Araştırmada </a:t>
            </a:r>
            <a:r>
              <a:rPr lang="tr-TR" sz="2000" dirty="0">
                <a:solidFill>
                  <a:srgbClr val="0066FF"/>
                </a:solidFill>
              </a:rPr>
              <a:t>kullanılması planlanan anketi geliştiren kişilerden gerekli kullanım izinlerinin varsa telif haklarının alınması gereklidir. </a:t>
            </a:r>
            <a:endParaRPr lang="tr-TR" sz="2000" dirty="0" smtClean="0">
              <a:solidFill>
                <a:srgbClr val="0066FF"/>
              </a:solidFill>
            </a:endParaRPr>
          </a:p>
          <a:p>
            <a:r>
              <a:rPr lang="tr-TR" sz="2000" dirty="0" smtClean="0"/>
              <a:t> </a:t>
            </a:r>
            <a:r>
              <a:rPr lang="tr-TR" sz="2000" dirty="0">
                <a:solidFill>
                  <a:srgbClr val="FF0000"/>
                </a:solidFill>
              </a:rPr>
              <a:t>Anketin uygulanacağı katılımcılara araştırma hakkında detaylı bilgi verilmeli ve istedikleri aşamada çalışmadan çıkabilecekleri açıkça belirtilmelidir. </a:t>
            </a:r>
            <a:r>
              <a:rPr lang="tr-TR" sz="2000" dirty="0" smtClean="0">
                <a:solidFill>
                  <a:srgbClr val="FF0000"/>
                </a:solidFill>
              </a:rPr>
              <a:t>Katılımcıların </a:t>
            </a:r>
            <a:r>
              <a:rPr lang="tr-TR" sz="2000" dirty="0">
                <a:solidFill>
                  <a:srgbClr val="FF0000"/>
                </a:solidFill>
              </a:rPr>
              <a:t>gönüllü olarak araştırmaya katıldıklarına dair izin alınmalıdır. </a:t>
            </a:r>
          </a:p>
          <a:p>
            <a:r>
              <a:rPr lang="tr-TR" sz="2000" dirty="0" smtClean="0">
                <a:solidFill>
                  <a:srgbClr val="0066FF"/>
                </a:solidFill>
              </a:rPr>
              <a:t>Araştırma </a:t>
            </a:r>
            <a:r>
              <a:rPr lang="tr-TR" sz="2000" dirty="0">
                <a:solidFill>
                  <a:srgbClr val="0066FF"/>
                </a:solidFill>
              </a:rPr>
              <a:t>bir kurumda yapılacak ise kurumdan çalışma öncesinde gerekli izinler alınmalıdır. </a:t>
            </a:r>
          </a:p>
          <a:p>
            <a:r>
              <a:rPr lang="tr-TR" sz="2000" dirty="0" smtClean="0">
                <a:solidFill>
                  <a:srgbClr val="FF0000"/>
                </a:solidFill>
              </a:rPr>
              <a:t>Bilimsel </a:t>
            </a:r>
            <a:r>
              <a:rPr lang="tr-TR" sz="2000" dirty="0">
                <a:solidFill>
                  <a:srgbClr val="FF0000"/>
                </a:solidFill>
              </a:rPr>
              <a:t>çalışma 18 yaş altındaki öğrenciler ile ilgiliyse veli onay belgesi mutlaka alınmalıdır. </a:t>
            </a:r>
          </a:p>
          <a:p>
            <a:r>
              <a:rPr lang="tr-TR" sz="2000" dirty="0" smtClean="0">
                <a:solidFill>
                  <a:srgbClr val="0066FF"/>
                </a:solidFill>
              </a:rPr>
              <a:t>Gerçekleştirilecek </a:t>
            </a:r>
            <a:r>
              <a:rPr lang="tr-TR" sz="2000" dirty="0">
                <a:solidFill>
                  <a:srgbClr val="0066FF"/>
                </a:solidFill>
              </a:rPr>
              <a:t>çalışmaya katılması planlanan bireylerin, okul ya da kurum isimleri gizli </a:t>
            </a:r>
            <a:r>
              <a:rPr lang="tr-TR" sz="2000" dirty="0" smtClean="0">
                <a:solidFill>
                  <a:srgbClr val="0066FF"/>
                </a:solidFill>
              </a:rPr>
              <a:t>tutulmalıdır.</a:t>
            </a:r>
          </a:p>
          <a:p>
            <a:r>
              <a:rPr lang="tr-TR" sz="2000" dirty="0" smtClean="0">
                <a:solidFill>
                  <a:srgbClr val="FF0000"/>
                </a:solidFill>
              </a:rPr>
              <a:t>Bilimsel </a:t>
            </a:r>
            <a:r>
              <a:rPr lang="tr-TR" sz="2000" dirty="0">
                <a:solidFill>
                  <a:srgbClr val="FF0000"/>
                </a:solidFill>
              </a:rPr>
              <a:t>çalışmada katılımcıların gizliliğine riayet edilmeli, veri ve bilgiler izin verildiği ölçüde kullanılmalı ve korunmalıdır.</a:t>
            </a:r>
          </a:p>
        </p:txBody>
      </p:sp>
      <p:pic>
        <p:nvPicPr>
          <p:cNvPr id="4" name="Resim 3"/>
          <p:cNvPicPr/>
          <p:nvPr/>
        </p:nvPicPr>
        <p:blipFill>
          <a:blip r:embed="rId2" cstate="print">
            <a:extLst>
              <a:ext uri="{28A0092B-C50C-407E-A947-70E740481C1C}">
                <a14:useLocalDpi xmlns:a14="http://schemas.microsoft.com/office/drawing/2010/main" val="0"/>
              </a:ext>
            </a:extLst>
          </a:blip>
          <a:stretch>
            <a:fillRect/>
          </a:stretch>
        </p:blipFill>
        <p:spPr>
          <a:xfrm>
            <a:off x="0" y="0"/>
            <a:ext cx="1024299" cy="736460"/>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748528"/>
            <a:ext cx="9144000" cy="1109472"/>
          </a:xfrm>
          <a:prstGeom prst="rect">
            <a:avLst/>
          </a:prstGeom>
        </p:spPr>
      </p:pic>
      <p:pic>
        <p:nvPicPr>
          <p:cNvPr id="6" name="Picture 6"/>
          <p:cNvPicPr>
            <a:picLocks noChangeAspect="1"/>
          </p:cNvPicPr>
          <p:nvPr/>
        </p:nvPicPr>
        <p:blipFill>
          <a:blip r:embed="rId4">
            <a:alphaModFix amt="7999"/>
          </a:blip>
          <a:srcRect l="64952"/>
          <a:stretch>
            <a:fillRect/>
          </a:stretch>
        </p:blipFill>
        <p:spPr>
          <a:xfrm>
            <a:off x="0" y="682858"/>
            <a:ext cx="2990986" cy="6112036"/>
          </a:xfrm>
          <a:prstGeom prst="rect">
            <a:avLst/>
          </a:prstGeom>
        </p:spPr>
      </p:pic>
    </p:spTree>
    <p:extLst>
      <p:ext uri="{BB962C8B-B14F-4D97-AF65-F5344CB8AC3E}">
        <p14:creationId xmlns:p14="http://schemas.microsoft.com/office/powerpoint/2010/main" val="14672545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txBox="1">
            <a:spLocks/>
          </p:cNvSpPr>
          <p:nvPr/>
        </p:nvSpPr>
        <p:spPr>
          <a:xfrm>
            <a:off x="395536" y="0"/>
            <a:ext cx="7776864" cy="70609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bg1"/>
                </a:solidFill>
                <a:latin typeface="Futura Bk BT" pitchFamily="34" charset="0"/>
                <a:ea typeface="+mj-ea"/>
                <a:cs typeface="+mj-cs"/>
              </a:defRPr>
            </a:lvl1pPr>
          </a:lstStyle>
          <a:p>
            <a:endParaRPr lang="tr-TR" sz="2400" dirty="0">
              <a:latin typeface="Arial" panose="020B0604020202020204" pitchFamily="34" charset="0"/>
              <a:cs typeface="Arial" panose="020B0604020202020204" pitchFamily="34" charset="0"/>
            </a:endParaRPr>
          </a:p>
        </p:txBody>
      </p:sp>
      <p:sp>
        <p:nvSpPr>
          <p:cNvPr id="4" name="Dikdörtgen 3"/>
          <p:cNvSpPr/>
          <p:nvPr/>
        </p:nvSpPr>
        <p:spPr>
          <a:xfrm>
            <a:off x="1763688" y="168379"/>
            <a:ext cx="6408712" cy="461665"/>
          </a:xfrm>
          <a:prstGeom prst="rect">
            <a:avLst/>
          </a:prstGeom>
        </p:spPr>
        <p:txBody>
          <a:bodyPr wrap="square">
            <a:spAutoFit/>
          </a:bodyPr>
          <a:lstStyle/>
          <a:p>
            <a:pPr algn="ctr"/>
            <a:r>
              <a:rPr lang="tr-TR" sz="2400" b="1" dirty="0" smtClean="0">
                <a:solidFill>
                  <a:schemeClr val="bg1"/>
                </a:solidFill>
                <a:latin typeface="Arial" panose="020B0604020202020204" pitchFamily="34" charset="0"/>
                <a:cs typeface="Arial" panose="020B0604020202020204" pitchFamily="34" charset="0"/>
              </a:rPr>
              <a:t>SÖZLEŞMENİN İMZALANMASI</a:t>
            </a:r>
            <a:endParaRPr lang="tr-TR" sz="2400" b="1" dirty="0">
              <a:solidFill>
                <a:schemeClr val="bg1"/>
              </a:solidFill>
            </a:endParaRPr>
          </a:p>
        </p:txBody>
      </p:sp>
      <p:sp>
        <p:nvSpPr>
          <p:cNvPr id="6" name="Metin kutusu 5">
            <a:extLst>
              <a:ext uri="{FF2B5EF4-FFF2-40B4-BE49-F238E27FC236}">
                <a16:creationId xmlns:a16="http://schemas.microsoft.com/office/drawing/2014/main" id="{AB3885F1-8CF2-C0D5-58DA-6C34E4B395AA}"/>
              </a:ext>
            </a:extLst>
          </p:cNvPr>
          <p:cNvSpPr txBox="1"/>
          <p:nvPr/>
        </p:nvSpPr>
        <p:spPr>
          <a:xfrm>
            <a:off x="1" y="874469"/>
            <a:ext cx="9143999" cy="5107873"/>
          </a:xfrm>
          <a:prstGeom prst="rect">
            <a:avLst/>
          </a:prstGeom>
          <a:noFill/>
        </p:spPr>
        <p:txBody>
          <a:bodyPr wrap="square">
            <a:spAutoFit/>
          </a:bodyPr>
          <a:lstStyle/>
          <a:p>
            <a:pPr>
              <a:lnSpc>
                <a:spcPct val="150000"/>
              </a:lnSpc>
            </a:pPr>
            <a:r>
              <a:rPr lang="tr-TR" sz="2200" b="0" i="0" dirty="0">
                <a:solidFill>
                  <a:srgbClr val="0066FF"/>
                </a:solidFill>
                <a:effectLst/>
                <a:latin typeface="Arial" panose="020B0604020202020204" pitchFamily="34" charset="0"/>
                <a:cs typeface="Arial" panose="020B0604020202020204" pitchFamily="34" charset="0"/>
              </a:rPr>
              <a:t>Proje yürütücüsünün başvuru sırasında beyan ettiği eposta adresine sözleşme linki gönderilir. </a:t>
            </a:r>
            <a:r>
              <a:rPr lang="tr-TR" sz="2200" b="1" i="0" dirty="0">
                <a:solidFill>
                  <a:srgbClr val="0066FF"/>
                </a:solidFill>
                <a:effectLst/>
                <a:latin typeface="Arial" panose="020B0604020202020204" pitchFamily="34" charset="0"/>
                <a:cs typeface="Arial" panose="020B0604020202020204" pitchFamily="34" charset="0"/>
              </a:rPr>
              <a:t>Sözleşme; Proje Yürütücüsü, Proje Yürütücüsü Kurum/Kuruluş Müdürü ve İl/İlçe Milli Eğitim Müdürü tarafından e-imza ile imzalanır</a:t>
            </a:r>
            <a:r>
              <a:rPr lang="tr-TR" sz="2200" b="1" i="0" dirty="0" smtClean="0">
                <a:solidFill>
                  <a:srgbClr val="0066FF"/>
                </a:solidFill>
                <a:effectLst/>
                <a:latin typeface="Arial" panose="020B0604020202020204" pitchFamily="34" charset="0"/>
                <a:cs typeface="Arial" panose="020B0604020202020204" pitchFamily="34" charset="0"/>
              </a:rPr>
              <a:t>.</a:t>
            </a:r>
          </a:p>
          <a:p>
            <a:pPr>
              <a:lnSpc>
                <a:spcPct val="150000"/>
              </a:lnSpc>
            </a:pPr>
            <a:endParaRPr lang="tr-TR" sz="2200" b="1" i="0" dirty="0">
              <a:solidFill>
                <a:srgbClr val="000000"/>
              </a:solidFill>
              <a:effectLst/>
              <a:latin typeface="Arial" panose="020B0604020202020204" pitchFamily="34" charset="0"/>
              <a:cs typeface="Arial" panose="020B0604020202020204" pitchFamily="34" charset="0"/>
            </a:endParaRPr>
          </a:p>
          <a:p>
            <a:pPr>
              <a:lnSpc>
                <a:spcPct val="150000"/>
              </a:lnSpc>
            </a:pPr>
            <a:r>
              <a:rPr lang="tr-TR" sz="2200" b="0" i="0" dirty="0">
                <a:solidFill>
                  <a:srgbClr val="FF0000"/>
                </a:solidFill>
                <a:effectLst/>
                <a:latin typeface="Arial" panose="020B0604020202020204" pitchFamily="34" charset="0"/>
                <a:cs typeface="Arial" panose="020B0604020202020204" pitchFamily="34" charset="0"/>
              </a:rPr>
              <a:t>İki kurum/kuruluşun </a:t>
            </a:r>
            <a:r>
              <a:rPr lang="tr-TR" sz="2200" b="1" i="0" u="sng" dirty="0">
                <a:solidFill>
                  <a:srgbClr val="FF0000"/>
                </a:solidFill>
                <a:effectLst/>
                <a:latin typeface="Arial" panose="020B0604020202020204" pitchFamily="34" charset="0"/>
                <a:cs typeface="Arial" panose="020B0604020202020204" pitchFamily="34" charset="0"/>
              </a:rPr>
              <a:t>ortak proje </a:t>
            </a:r>
            <a:r>
              <a:rPr lang="tr-TR" sz="2200" b="0" i="0" dirty="0">
                <a:solidFill>
                  <a:srgbClr val="FF0000"/>
                </a:solidFill>
                <a:effectLst/>
                <a:latin typeface="Arial" panose="020B0604020202020204" pitchFamily="34" charset="0"/>
                <a:cs typeface="Arial" panose="020B0604020202020204" pitchFamily="34" charset="0"/>
              </a:rPr>
              <a:t>başvurusu yapmaları durumunda </a:t>
            </a:r>
            <a:r>
              <a:rPr lang="tr-TR" sz="2200" b="1" i="0" dirty="0">
                <a:solidFill>
                  <a:srgbClr val="FF0000"/>
                </a:solidFill>
                <a:effectLst/>
                <a:latin typeface="Arial" panose="020B0604020202020204" pitchFamily="34" charset="0"/>
                <a:cs typeface="Arial" panose="020B0604020202020204" pitchFamily="34" charset="0"/>
              </a:rPr>
              <a:t>Sözleşme; Proje Yürütücüsü, Proje Yürütücüsü Kurum/Kuruluş Müdürü, Katılımcı Kurum/Kuruluş Müdürü ve İl/İlçe Milli Eğitim Müdürü </a:t>
            </a:r>
            <a:r>
              <a:rPr lang="tr-TR" sz="2200" b="0" i="0" dirty="0">
                <a:solidFill>
                  <a:srgbClr val="FF0000"/>
                </a:solidFill>
                <a:effectLst/>
                <a:latin typeface="Arial" panose="020B0604020202020204" pitchFamily="34" charset="0"/>
                <a:cs typeface="Arial" panose="020B0604020202020204" pitchFamily="34" charset="0"/>
              </a:rPr>
              <a:t>(okullar iki ilçedense iki ilçe </a:t>
            </a:r>
            <a:r>
              <a:rPr lang="tr-TR" sz="2200" b="0" i="0" dirty="0" err="1">
                <a:solidFill>
                  <a:srgbClr val="FF0000"/>
                </a:solidFill>
                <a:effectLst/>
                <a:latin typeface="Arial" panose="020B0604020202020204" pitchFamily="34" charset="0"/>
                <a:cs typeface="Arial" panose="020B0604020202020204" pitchFamily="34" charset="0"/>
              </a:rPr>
              <a:t>müd</a:t>
            </a:r>
            <a:r>
              <a:rPr lang="tr-TR" sz="2200" b="0" i="0" dirty="0">
                <a:solidFill>
                  <a:srgbClr val="FF0000"/>
                </a:solidFill>
                <a:effectLst/>
                <a:latin typeface="Arial" panose="020B0604020202020204" pitchFamily="34" charset="0"/>
                <a:cs typeface="Arial" panose="020B0604020202020204" pitchFamily="34" charset="0"/>
              </a:rPr>
              <a:t>.) tarafından e-imza ile imzalanır. </a:t>
            </a:r>
            <a:endParaRPr lang="tr-TR" sz="2200" dirty="0">
              <a:solidFill>
                <a:srgbClr val="FF0000"/>
              </a:solidFill>
              <a:latin typeface="Arial" panose="020B0604020202020204" pitchFamily="34" charset="0"/>
              <a:cs typeface="Arial" panose="020B0604020202020204" pitchFamily="34" charset="0"/>
            </a:endParaRPr>
          </a:p>
        </p:txBody>
      </p:sp>
      <p:pic>
        <p:nvPicPr>
          <p:cNvPr id="5" name="Resim 4"/>
          <p:cNvPicPr/>
          <p:nvPr/>
        </p:nvPicPr>
        <p:blipFill>
          <a:blip r:embed="rId2" cstate="print">
            <a:extLst>
              <a:ext uri="{28A0092B-C50C-407E-A947-70E740481C1C}">
                <a14:useLocalDpi xmlns:a14="http://schemas.microsoft.com/office/drawing/2010/main" val="0"/>
              </a:ext>
            </a:extLst>
          </a:blip>
          <a:stretch>
            <a:fillRect/>
          </a:stretch>
        </p:blipFill>
        <p:spPr>
          <a:xfrm>
            <a:off x="0" y="0"/>
            <a:ext cx="1024299" cy="736460"/>
          </a:xfrm>
          <a:prstGeom prst="rect">
            <a:avLst/>
          </a:prstGeom>
        </p:spPr>
      </p:pic>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748528"/>
            <a:ext cx="9144000" cy="1109472"/>
          </a:xfrm>
          <a:prstGeom prst="rect">
            <a:avLst/>
          </a:prstGeom>
        </p:spPr>
      </p:pic>
      <p:pic>
        <p:nvPicPr>
          <p:cNvPr id="9" name="Picture 6"/>
          <p:cNvPicPr>
            <a:picLocks noChangeAspect="1"/>
          </p:cNvPicPr>
          <p:nvPr/>
        </p:nvPicPr>
        <p:blipFill>
          <a:blip r:embed="rId4">
            <a:alphaModFix amt="7999"/>
          </a:blip>
          <a:srcRect l="64952"/>
          <a:stretch>
            <a:fillRect/>
          </a:stretch>
        </p:blipFill>
        <p:spPr>
          <a:xfrm>
            <a:off x="52658" y="798423"/>
            <a:ext cx="2990986" cy="6050073"/>
          </a:xfrm>
          <a:prstGeom prst="rect">
            <a:avLst/>
          </a:prstGeom>
        </p:spPr>
      </p:pic>
    </p:spTree>
    <p:extLst>
      <p:ext uri="{BB962C8B-B14F-4D97-AF65-F5344CB8AC3E}">
        <p14:creationId xmlns:p14="http://schemas.microsoft.com/office/powerpoint/2010/main" val="11945793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3236" y="0"/>
            <a:ext cx="7776864" cy="706090"/>
          </a:xfrm>
        </p:spPr>
        <p:txBody>
          <a:bodyPr>
            <a:noAutofit/>
          </a:bodyPr>
          <a:lstStyle/>
          <a:p>
            <a:pPr algn="ctr"/>
            <a:r>
              <a:rPr lang="tr-TR" sz="2400" dirty="0" smtClean="0">
                <a:latin typeface="Arial" panose="020B0604020202020204" pitchFamily="34" charset="0"/>
                <a:cs typeface="Arial" panose="020B0604020202020204" pitchFamily="34" charset="0"/>
              </a:rPr>
              <a:t>FUARIN YERİ VE ZAMANI</a:t>
            </a:r>
            <a:endParaRPr lang="tr-TR" sz="2400" dirty="0">
              <a:latin typeface="Arial" panose="020B0604020202020204" pitchFamily="34" charset="0"/>
              <a:cs typeface="Arial" panose="020B0604020202020204" pitchFamily="34" charset="0"/>
            </a:endParaRPr>
          </a:p>
        </p:txBody>
      </p:sp>
      <p:sp>
        <p:nvSpPr>
          <p:cNvPr id="5" name="Metin kutusu 4">
            <a:extLst>
              <a:ext uri="{FF2B5EF4-FFF2-40B4-BE49-F238E27FC236}">
                <a16:creationId xmlns:a16="http://schemas.microsoft.com/office/drawing/2014/main" id="{ED98299A-5BBB-2CA7-E3DE-ABF3C34FDCC3}"/>
              </a:ext>
            </a:extLst>
          </p:cNvPr>
          <p:cNvSpPr txBox="1"/>
          <p:nvPr/>
        </p:nvSpPr>
        <p:spPr>
          <a:xfrm>
            <a:off x="-29775" y="836712"/>
            <a:ext cx="9173775" cy="5632311"/>
          </a:xfrm>
          <a:prstGeom prst="rect">
            <a:avLst/>
          </a:prstGeom>
          <a:noFill/>
        </p:spPr>
        <p:txBody>
          <a:bodyPr wrap="square">
            <a:spAutoFit/>
          </a:bodyPr>
          <a:lstStyle/>
          <a:p>
            <a:pPr marL="342900" indent="-342900">
              <a:lnSpc>
                <a:spcPct val="150000"/>
              </a:lnSpc>
              <a:buFont typeface="Wingdings" panose="05000000000000000000" pitchFamily="2" charset="2"/>
              <a:buChar char="ü"/>
            </a:pPr>
            <a:r>
              <a:rPr lang="tr-TR" sz="2400" b="0" i="0" dirty="0">
                <a:solidFill>
                  <a:srgbClr val="0066FF"/>
                </a:solidFill>
                <a:effectLst/>
                <a:latin typeface="Arial" panose="020B0604020202020204" pitchFamily="34" charset="0"/>
                <a:cs typeface="Arial" panose="020B0604020202020204" pitchFamily="34" charset="0"/>
              </a:rPr>
              <a:t>Projesi desteklenen kurum/kuruluşlar, belirtilen fuar döneminde </a:t>
            </a:r>
            <a:r>
              <a:rPr lang="tr-TR" sz="2400" b="1" i="0" dirty="0">
                <a:solidFill>
                  <a:srgbClr val="0066FF"/>
                </a:solidFill>
                <a:effectLst/>
                <a:latin typeface="Arial" panose="020B0604020202020204" pitchFamily="34" charset="0"/>
                <a:cs typeface="Arial" panose="020B0604020202020204" pitchFamily="34" charset="0"/>
              </a:rPr>
              <a:t>en az iki (2), en fazla üç (3) tam gün</a:t>
            </a:r>
            <a:r>
              <a:rPr lang="tr-TR" sz="2400" b="0" i="0" dirty="0">
                <a:solidFill>
                  <a:srgbClr val="0066FF"/>
                </a:solidFill>
                <a:effectLst/>
                <a:latin typeface="Arial" panose="020B0604020202020204" pitchFamily="34" charset="0"/>
                <a:cs typeface="Arial" panose="020B0604020202020204" pitchFamily="34" charset="0"/>
              </a:rPr>
              <a:t> eğitim-öğretim saatleri süresince Bilim Fuarını gerçekleştirmek zorundadır. </a:t>
            </a:r>
            <a:endParaRPr lang="tr-TR" sz="2400" b="0" i="0" dirty="0" smtClean="0">
              <a:solidFill>
                <a:srgbClr val="0066FF"/>
              </a:solidFill>
              <a:effectLst/>
              <a:latin typeface="Arial" panose="020B0604020202020204" pitchFamily="34" charset="0"/>
              <a:cs typeface="Arial" panose="020B0604020202020204" pitchFamily="34" charset="0"/>
            </a:endParaRPr>
          </a:p>
          <a:p>
            <a:pPr marL="342900" indent="-342900">
              <a:lnSpc>
                <a:spcPct val="150000"/>
              </a:lnSpc>
              <a:buFont typeface="Wingdings" panose="05000000000000000000" pitchFamily="2" charset="2"/>
              <a:buChar char="ü"/>
            </a:pPr>
            <a:r>
              <a:rPr lang="tr-TR" sz="2400" dirty="0" smtClean="0">
                <a:solidFill>
                  <a:srgbClr val="FF0000"/>
                </a:solidFill>
                <a:latin typeface="Arial" panose="020B0604020202020204" pitchFamily="34" charset="0"/>
                <a:cs typeface="Arial" panose="020B0604020202020204" pitchFamily="34" charset="0"/>
              </a:rPr>
              <a:t>Tam </a:t>
            </a:r>
            <a:r>
              <a:rPr lang="tr-TR" sz="2400" dirty="0">
                <a:solidFill>
                  <a:srgbClr val="FF0000"/>
                </a:solidFill>
                <a:latin typeface="Arial" panose="020B0604020202020204" pitchFamily="34" charset="0"/>
                <a:cs typeface="Arial" panose="020B0604020202020204" pitchFamily="34" charset="0"/>
              </a:rPr>
              <a:t>gün eğitim-öğretim yapılan okullarda, bilim fuarının başlama saati en geç 10:00 olmalıdır. </a:t>
            </a:r>
            <a:endParaRPr lang="tr-TR" sz="2400" dirty="0">
              <a:solidFill>
                <a:srgbClr val="FF0000"/>
              </a:solidFill>
              <a:latin typeface="Arial" panose="020B0604020202020204" pitchFamily="34" charset="0"/>
              <a:cs typeface="Arial" panose="020B0604020202020204" pitchFamily="34" charset="0"/>
            </a:endParaRPr>
          </a:p>
          <a:p>
            <a:pPr marL="342900" indent="-342900">
              <a:lnSpc>
                <a:spcPct val="150000"/>
              </a:lnSpc>
              <a:buFont typeface="Wingdings" panose="05000000000000000000" pitchFamily="2" charset="2"/>
              <a:buChar char="ü"/>
            </a:pPr>
            <a:r>
              <a:rPr lang="tr-TR" sz="2400" b="0" i="0" dirty="0">
                <a:solidFill>
                  <a:srgbClr val="0066FF"/>
                </a:solidFill>
                <a:effectLst/>
                <a:latin typeface="Arial" panose="020B0604020202020204" pitchFamily="34" charset="0"/>
                <a:cs typeface="Arial" panose="020B0604020202020204" pitchFamily="34" charset="0"/>
              </a:rPr>
              <a:t>İki kurum/kuruluşun ortak proje başvurusu yapmaları durumunda Bilim Fuarı, </a:t>
            </a:r>
            <a:r>
              <a:rPr lang="tr-TR" sz="2400" b="1" i="0" dirty="0">
                <a:solidFill>
                  <a:srgbClr val="0066FF"/>
                </a:solidFill>
                <a:effectLst/>
                <a:latin typeface="Arial" panose="020B0604020202020204" pitchFamily="34" charset="0"/>
                <a:cs typeface="Arial" panose="020B0604020202020204" pitchFamily="34" charset="0"/>
              </a:rPr>
              <a:t>proje yürütücüsü kurum/kuruluşun yerleşkesinde </a:t>
            </a:r>
            <a:r>
              <a:rPr lang="tr-TR" sz="2400" b="0" i="0" dirty="0">
                <a:solidFill>
                  <a:srgbClr val="0066FF"/>
                </a:solidFill>
                <a:effectLst/>
                <a:latin typeface="Arial" panose="020B0604020202020204" pitchFamily="34" charset="0"/>
                <a:cs typeface="Arial" panose="020B0604020202020204" pitchFamily="34" charset="0"/>
              </a:rPr>
              <a:t>ve 4006-A Bilim Fuarları Kılavuzu’nda belirtildiği şekilde gerçekleştirilir.</a:t>
            </a:r>
            <a:r>
              <a:rPr lang="tr-TR" sz="2400" dirty="0">
                <a:solidFill>
                  <a:srgbClr val="0066FF"/>
                </a:solidFill>
                <a:latin typeface="Arial" panose="020B0604020202020204" pitchFamily="34" charset="0"/>
                <a:cs typeface="Arial" panose="020B0604020202020204" pitchFamily="34" charset="0"/>
              </a:rPr>
              <a:t> </a:t>
            </a:r>
            <a:r>
              <a:rPr lang="tr-TR" sz="2400" dirty="0">
                <a:latin typeface="Arial" panose="020B0604020202020204" pitchFamily="34" charset="0"/>
                <a:cs typeface="Arial" panose="020B0604020202020204" pitchFamily="34" charset="0"/>
              </a:rPr>
              <a:t/>
            </a:r>
            <a:br>
              <a:rPr lang="tr-TR" sz="2400" dirty="0">
                <a:latin typeface="Arial" panose="020B0604020202020204" pitchFamily="34" charset="0"/>
                <a:cs typeface="Arial" panose="020B0604020202020204" pitchFamily="34" charset="0"/>
              </a:rPr>
            </a:br>
            <a:endParaRPr lang="tr-TR" sz="2400" dirty="0">
              <a:latin typeface="Arial" panose="020B0604020202020204" pitchFamily="34" charset="0"/>
              <a:cs typeface="Arial" panose="020B0604020202020204" pitchFamily="34" charset="0"/>
            </a:endParaRPr>
          </a:p>
        </p:txBody>
      </p:sp>
      <p:pic>
        <p:nvPicPr>
          <p:cNvPr id="4" name="Resim 3"/>
          <p:cNvPicPr/>
          <p:nvPr/>
        </p:nvPicPr>
        <p:blipFill>
          <a:blip r:embed="rId2" cstate="print">
            <a:extLst>
              <a:ext uri="{28A0092B-C50C-407E-A947-70E740481C1C}">
                <a14:useLocalDpi xmlns:a14="http://schemas.microsoft.com/office/drawing/2010/main" val="0"/>
              </a:ext>
            </a:extLst>
          </a:blip>
          <a:stretch>
            <a:fillRect/>
          </a:stretch>
        </p:blipFill>
        <p:spPr>
          <a:xfrm>
            <a:off x="0" y="0"/>
            <a:ext cx="1024299" cy="736460"/>
          </a:xfrm>
          <a:prstGeom prst="rect">
            <a:avLst/>
          </a:prstGeom>
        </p:spPr>
      </p:pic>
      <p:pic>
        <p:nvPicPr>
          <p:cNvPr id="6" name="Picture 6"/>
          <p:cNvPicPr>
            <a:picLocks noChangeAspect="1"/>
          </p:cNvPicPr>
          <p:nvPr/>
        </p:nvPicPr>
        <p:blipFill>
          <a:blip r:embed="rId3">
            <a:alphaModFix amt="7999"/>
          </a:blip>
          <a:srcRect l="64952"/>
          <a:stretch>
            <a:fillRect/>
          </a:stretch>
        </p:blipFill>
        <p:spPr>
          <a:xfrm>
            <a:off x="63236" y="715250"/>
            <a:ext cx="2990986" cy="6112036"/>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241" y="5748528"/>
            <a:ext cx="9126759" cy="1109472"/>
          </a:xfrm>
          <a:prstGeom prst="rect">
            <a:avLst/>
          </a:prstGeom>
        </p:spPr>
      </p:pic>
    </p:spTree>
    <p:extLst>
      <p:ext uri="{BB962C8B-B14F-4D97-AF65-F5344CB8AC3E}">
        <p14:creationId xmlns:p14="http://schemas.microsoft.com/office/powerpoint/2010/main" val="7072777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txBox="1">
            <a:spLocks/>
          </p:cNvSpPr>
          <p:nvPr/>
        </p:nvSpPr>
        <p:spPr>
          <a:xfrm>
            <a:off x="395536" y="0"/>
            <a:ext cx="7776864" cy="70609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bg1"/>
                </a:solidFill>
                <a:latin typeface="Futura Bk BT" pitchFamily="34" charset="0"/>
                <a:ea typeface="+mj-ea"/>
                <a:cs typeface="+mj-cs"/>
              </a:defRPr>
            </a:lvl1pPr>
          </a:lstStyle>
          <a:p>
            <a:endParaRPr lang="tr-TR" sz="2400" dirty="0">
              <a:latin typeface="Arial" panose="020B0604020202020204" pitchFamily="34" charset="0"/>
              <a:cs typeface="Arial" panose="020B0604020202020204" pitchFamily="34" charset="0"/>
            </a:endParaRPr>
          </a:p>
        </p:txBody>
      </p:sp>
      <p:sp>
        <p:nvSpPr>
          <p:cNvPr id="4" name="Dikdörtgen 3"/>
          <p:cNvSpPr/>
          <p:nvPr/>
        </p:nvSpPr>
        <p:spPr>
          <a:xfrm>
            <a:off x="0" y="116633"/>
            <a:ext cx="7884368" cy="461665"/>
          </a:xfrm>
          <a:prstGeom prst="rect">
            <a:avLst/>
          </a:prstGeom>
        </p:spPr>
        <p:txBody>
          <a:bodyPr wrap="square">
            <a:spAutoFit/>
          </a:bodyPr>
          <a:lstStyle/>
          <a:p>
            <a:pPr algn="ctr"/>
            <a:r>
              <a:rPr lang="tr-TR" sz="2400" b="1" dirty="0" smtClean="0">
                <a:solidFill>
                  <a:schemeClr val="bg1"/>
                </a:solidFill>
                <a:latin typeface="Arial" panose="020B0604020202020204" pitchFamily="34" charset="0"/>
                <a:cs typeface="Arial" panose="020B0604020202020204" pitchFamily="34" charset="0"/>
              </a:rPr>
              <a:t>                        ALT PROJE BÖLÜMLERİ</a:t>
            </a:r>
            <a:endParaRPr lang="tr-TR" sz="2400" b="1" dirty="0">
              <a:solidFill>
                <a:schemeClr val="bg1"/>
              </a:solidFill>
              <a:latin typeface="Arial" panose="020B0604020202020204" pitchFamily="34" charset="0"/>
              <a:cs typeface="Arial" panose="020B0604020202020204" pitchFamily="34" charset="0"/>
            </a:endParaRPr>
          </a:p>
        </p:txBody>
      </p:sp>
      <p:sp>
        <p:nvSpPr>
          <p:cNvPr id="8" name="Metin kutusu 7">
            <a:extLst>
              <a:ext uri="{FF2B5EF4-FFF2-40B4-BE49-F238E27FC236}">
                <a16:creationId xmlns:a16="http://schemas.microsoft.com/office/drawing/2014/main" id="{86776EC4-6E73-1535-25D4-7CF3AD208333}"/>
              </a:ext>
            </a:extLst>
          </p:cNvPr>
          <p:cNvSpPr txBox="1"/>
          <p:nvPr/>
        </p:nvSpPr>
        <p:spPr>
          <a:xfrm>
            <a:off x="0" y="822724"/>
            <a:ext cx="9144000" cy="4401205"/>
          </a:xfrm>
          <a:prstGeom prst="rect">
            <a:avLst/>
          </a:prstGeom>
          <a:noFill/>
        </p:spPr>
        <p:txBody>
          <a:bodyPr wrap="square">
            <a:spAutoFit/>
          </a:bodyPr>
          <a:lstStyle/>
          <a:p>
            <a:endParaRPr lang="tr-TR" sz="2800" b="0" i="0" dirty="0" smtClean="0">
              <a:solidFill>
                <a:srgbClr val="0066FF"/>
              </a:solidFill>
              <a:effectLst/>
              <a:latin typeface="Arial" panose="020B0604020202020204" pitchFamily="34" charset="0"/>
              <a:cs typeface="Arial" panose="020B0604020202020204" pitchFamily="34" charset="0"/>
            </a:endParaRPr>
          </a:p>
          <a:p>
            <a:r>
              <a:rPr lang="tr-TR" sz="2800" b="0" i="0" dirty="0" smtClean="0">
                <a:solidFill>
                  <a:srgbClr val="0066FF"/>
                </a:solidFill>
                <a:effectLst/>
                <a:latin typeface="Arial" panose="020B0604020202020204" pitchFamily="34" charset="0"/>
                <a:cs typeface="Arial" panose="020B0604020202020204" pitchFamily="34" charset="0"/>
              </a:rPr>
              <a:t> </a:t>
            </a:r>
            <a:r>
              <a:rPr lang="tr-TR" sz="2800" b="0" i="0" dirty="0" smtClean="0">
                <a:solidFill>
                  <a:srgbClr val="0066FF"/>
                </a:solidFill>
                <a:effectLst/>
                <a:latin typeface="Arial" panose="020B0604020202020204" pitchFamily="34" charset="0"/>
                <a:cs typeface="Arial" panose="020B0604020202020204" pitchFamily="34" charset="0"/>
              </a:rPr>
              <a:t>Amaç , </a:t>
            </a:r>
            <a:r>
              <a:rPr lang="tr-TR" sz="2800" dirty="0">
                <a:solidFill>
                  <a:srgbClr val="0066FF"/>
                </a:solidFill>
                <a:latin typeface="Arial" panose="020B0604020202020204" pitchFamily="34" charset="0"/>
                <a:cs typeface="Arial" panose="020B0604020202020204" pitchFamily="34" charset="0"/>
              </a:rPr>
              <a:t>Y</a:t>
            </a:r>
            <a:r>
              <a:rPr lang="tr-TR" sz="2800" b="0" i="0" dirty="0" smtClean="0">
                <a:solidFill>
                  <a:srgbClr val="0066FF"/>
                </a:solidFill>
                <a:effectLst/>
                <a:latin typeface="Arial" panose="020B0604020202020204" pitchFamily="34" charset="0"/>
                <a:cs typeface="Arial" panose="020B0604020202020204" pitchFamily="34" charset="0"/>
              </a:rPr>
              <a:t>öntem </a:t>
            </a:r>
            <a:r>
              <a:rPr lang="tr-TR" sz="2800" b="0" i="0" dirty="0">
                <a:solidFill>
                  <a:srgbClr val="0066FF"/>
                </a:solidFill>
                <a:effectLst/>
                <a:latin typeface="Arial" panose="020B0604020202020204" pitchFamily="34" charset="0"/>
                <a:cs typeface="Arial" panose="020B0604020202020204" pitchFamily="34" charset="0"/>
              </a:rPr>
              <a:t>ve </a:t>
            </a:r>
            <a:r>
              <a:rPr lang="tr-TR" sz="2800" b="0" i="0" dirty="0" smtClean="0">
                <a:solidFill>
                  <a:srgbClr val="0066FF"/>
                </a:solidFill>
                <a:effectLst/>
                <a:latin typeface="Arial" panose="020B0604020202020204" pitchFamily="34" charset="0"/>
                <a:cs typeface="Arial" panose="020B0604020202020204" pitchFamily="34" charset="0"/>
              </a:rPr>
              <a:t>Beklenen sonuç olmak üzere 3 bölümden oluşur.</a:t>
            </a:r>
            <a:endParaRPr lang="tr-TR" sz="2800" b="0" i="0" dirty="0">
              <a:solidFill>
                <a:srgbClr val="0066FF"/>
              </a:solidFill>
              <a:effectLst/>
              <a:latin typeface="Arial" panose="020B0604020202020204" pitchFamily="34" charset="0"/>
              <a:cs typeface="Arial" panose="020B0604020202020204" pitchFamily="34" charset="0"/>
            </a:endParaRPr>
          </a:p>
          <a:p>
            <a:endParaRPr lang="tr-TR" sz="2800" b="0" i="0" dirty="0">
              <a:solidFill>
                <a:srgbClr val="231F20"/>
              </a:solidFill>
              <a:effectLst/>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tr-TR" sz="2800" b="0" i="0" dirty="0">
                <a:solidFill>
                  <a:srgbClr val="FF0000"/>
                </a:solidFill>
                <a:effectLst/>
                <a:latin typeface="Arial" panose="020B0604020202020204" pitchFamily="34" charset="0"/>
                <a:cs typeface="Arial" panose="020B0604020202020204" pitchFamily="34" charset="0"/>
              </a:rPr>
              <a:t> Amaç, en az 20 en fazla 50 kelime </a:t>
            </a:r>
          </a:p>
          <a:p>
            <a:r>
              <a:rPr lang="tr-TR" sz="2800" b="0" i="0" dirty="0">
                <a:solidFill>
                  <a:srgbClr val="231F20"/>
                </a:solidFill>
                <a:effectLst/>
                <a:latin typeface="Arial" panose="020B0604020202020204" pitchFamily="34" charset="0"/>
                <a:cs typeface="Arial" panose="020B0604020202020204" pitchFamily="34" charset="0"/>
              </a:rPr>
              <a:t> </a:t>
            </a:r>
          </a:p>
          <a:p>
            <a:pPr marL="285750" indent="-285750">
              <a:buFont typeface="Wingdings" panose="05000000000000000000" pitchFamily="2" charset="2"/>
              <a:buChar char="ü"/>
            </a:pPr>
            <a:r>
              <a:rPr lang="tr-TR" sz="2800" b="0" i="0" dirty="0">
                <a:solidFill>
                  <a:srgbClr val="FF0000"/>
                </a:solidFill>
                <a:effectLst/>
                <a:latin typeface="Arial" panose="020B0604020202020204" pitchFamily="34" charset="0"/>
                <a:cs typeface="Arial" panose="020B0604020202020204" pitchFamily="34" charset="0"/>
              </a:rPr>
              <a:t>Yöntem en az 50 en fazla 150 kelime</a:t>
            </a:r>
          </a:p>
          <a:p>
            <a:endParaRPr lang="tr-TR" sz="2800" b="0" i="0" dirty="0">
              <a:solidFill>
                <a:srgbClr val="231F20"/>
              </a:solidFill>
              <a:effectLst/>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tr-TR" sz="2800" b="0" i="0" dirty="0">
                <a:solidFill>
                  <a:srgbClr val="FF0000"/>
                </a:solidFill>
                <a:effectLst/>
                <a:latin typeface="Arial" panose="020B0604020202020204" pitchFamily="34" charset="0"/>
                <a:cs typeface="Arial" panose="020B0604020202020204" pitchFamily="34" charset="0"/>
              </a:rPr>
              <a:t> Beklenen sonuç ise en az 50 en fazla 150 kelime</a:t>
            </a:r>
            <a:r>
              <a:rPr lang="tr-TR" sz="2800" dirty="0">
                <a:latin typeface="Arial" panose="020B0604020202020204" pitchFamily="34" charset="0"/>
                <a:cs typeface="Arial" panose="020B0604020202020204" pitchFamily="34" charset="0"/>
              </a:rPr>
              <a:t/>
            </a:r>
            <a:br>
              <a:rPr lang="tr-TR" sz="2800" dirty="0">
                <a:latin typeface="Arial" panose="020B0604020202020204" pitchFamily="34" charset="0"/>
                <a:cs typeface="Arial" panose="020B0604020202020204" pitchFamily="34" charset="0"/>
              </a:rPr>
            </a:br>
            <a:endParaRPr lang="tr-TR" sz="2800" dirty="0">
              <a:latin typeface="Arial" panose="020B0604020202020204" pitchFamily="34" charset="0"/>
              <a:cs typeface="Arial" panose="020B0604020202020204" pitchFamily="34" charset="0"/>
            </a:endParaRPr>
          </a:p>
        </p:txBody>
      </p:sp>
      <p:pic>
        <p:nvPicPr>
          <p:cNvPr id="5" name="Resim 4"/>
          <p:cNvPicPr/>
          <p:nvPr/>
        </p:nvPicPr>
        <p:blipFill>
          <a:blip r:embed="rId2" cstate="print">
            <a:extLst>
              <a:ext uri="{28A0092B-C50C-407E-A947-70E740481C1C}">
                <a14:useLocalDpi xmlns:a14="http://schemas.microsoft.com/office/drawing/2010/main" val="0"/>
              </a:ext>
            </a:extLst>
          </a:blip>
          <a:stretch>
            <a:fillRect/>
          </a:stretch>
        </p:blipFill>
        <p:spPr>
          <a:xfrm>
            <a:off x="0" y="0"/>
            <a:ext cx="1024299" cy="736460"/>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748528"/>
            <a:ext cx="9144000" cy="1109472"/>
          </a:xfrm>
          <a:prstGeom prst="rect">
            <a:avLst/>
          </a:prstGeom>
        </p:spPr>
      </p:pic>
      <p:pic>
        <p:nvPicPr>
          <p:cNvPr id="9" name="Picture 6"/>
          <p:cNvPicPr>
            <a:picLocks noChangeAspect="1"/>
          </p:cNvPicPr>
          <p:nvPr/>
        </p:nvPicPr>
        <p:blipFill>
          <a:blip r:embed="rId4">
            <a:alphaModFix amt="7999"/>
          </a:blip>
          <a:srcRect l="64952"/>
          <a:stretch>
            <a:fillRect/>
          </a:stretch>
        </p:blipFill>
        <p:spPr>
          <a:xfrm>
            <a:off x="52658" y="736460"/>
            <a:ext cx="2990986" cy="6112036"/>
          </a:xfrm>
          <a:prstGeom prst="rect">
            <a:avLst/>
          </a:prstGeom>
        </p:spPr>
      </p:pic>
    </p:spTree>
    <p:extLst>
      <p:ext uri="{BB962C8B-B14F-4D97-AF65-F5344CB8AC3E}">
        <p14:creationId xmlns:p14="http://schemas.microsoft.com/office/powerpoint/2010/main" val="19628788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sz="2400" dirty="0" smtClean="0"/>
              <a:t>ALT PROJE TÜRLERİ</a:t>
            </a:r>
            <a:endParaRPr lang="tr-TR" sz="2400" dirty="0"/>
          </a:p>
        </p:txBody>
      </p:sp>
      <p:graphicFrame>
        <p:nvGraphicFramePr>
          <p:cNvPr id="6" name="Diyagram 5"/>
          <p:cNvGraphicFramePr/>
          <p:nvPr>
            <p:extLst/>
          </p:nvPr>
        </p:nvGraphicFramePr>
        <p:xfrm>
          <a:off x="755576" y="1124744"/>
          <a:ext cx="7200800"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Resim 3"/>
          <p:cNvPicPr/>
          <p:nvPr/>
        </p:nvPicPr>
        <p:blipFill>
          <a:blip r:embed="rId7" cstate="print">
            <a:extLst>
              <a:ext uri="{28A0092B-C50C-407E-A947-70E740481C1C}">
                <a14:useLocalDpi xmlns:a14="http://schemas.microsoft.com/office/drawing/2010/main" val="0"/>
              </a:ext>
            </a:extLst>
          </a:blip>
          <a:stretch>
            <a:fillRect/>
          </a:stretch>
        </p:blipFill>
        <p:spPr>
          <a:xfrm>
            <a:off x="0" y="0"/>
            <a:ext cx="1024299" cy="736460"/>
          </a:xfrm>
          <a:prstGeom prst="rect">
            <a:avLst/>
          </a:prstGeom>
        </p:spPr>
      </p:pic>
      <p:pic>
        <p:nvPicPr>
          <p:cNvPr id="5" name="Picture 6"/>
          <p:cNvPicPr>
            <a:picLocks noChangeAspect="1"/>
          </p:cNvPicPr>
          <p:nvPr/>
        </p:nvPicPr>
        <p:blipFill>
          <a:blip r:embed="rId8">
            <a:alphaModFix amt="7999"/>
          </a:blip>
          <a:srcRect l="64952"/>
          <a:stretch>
            <a:fillRect/>
          </a:stretch>
        </p:blipFill>
        <p:spPr>
          <a:xfrm>
            <a:off x="52658" y="736460"/>
            <a:ext cx="2990986" cy="6112036"/>
          </a:xfrm>
          <a:prstGeom prst="rect">
            <a:avLst/>
          </a:prstGeom>
        </p:spPr>
      </p:pic>
    </p:spTree>
    <p:extLst>
      <p:ext uri="{BB962C8B-B14F-4D97-AF65-F5344CB8AC3E}">
        <p14:creationId xmlns:p14="http://schemas.microsoft.com/office/powerpoint/2010/main" val="2285419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331640" y="0"/>
            <a:ext cx="6840760" cy="706090"/>
          </a:xfrm>
        </p:spPr>
        <p:txBody>
          <a:bodyPr>
            <a:normAutofit/>
          </a:bodyPr>
          <a:lstStyle/>
          <a:p>
            <a:r>
              <a:rPr lang="tr-TR" sz="2400" dirty="0" smtClean="0"/>
              <a:t>ARAŞTIRMA ALT PROJE BASAMAKLARI</a:t>
            </a:r>
            <a:endParaRPr lang="tr-TR" sz="2400" dirty="0"/>
          </a:p>
        </p:txBody>
      </p:sp>
      <p:sp>
        <p:nvSpPr>
          <p:cNvPr id="3" name="İçerik Yer Tutucusu 2"/>
          <p:cNvSpPr>
            <a:spLocks noGrp="1"/>
          </p:cNvSpPr>
          <p:nvPr>
            <p:ph idx="1"/>
          </p:nvPr>
        </p:nvSpPr>
        <p:spPr/>
        <p:txBody>
          <a:bodyPr>
            <a:normAutofit/>
          </a:bodyPr>
          <a:lstStyle/>
          <a:p>
            <a:pPr marL="0" indent="0">
              <a:buNone/>
            </a:pPr>
            <a:endParaRPr lang="tr-TR" dirty="0" smtClean="0"/>
          </a:p>
          <a:p>
            <a:pPr marL="0" indent="0">
              <a:buNone/>
            </a:pPr>
            <a:endParaRPr lang="tr-TR" b="1" dirty="0" smtClean="0"/>
          </a:p>
          <a:p>
            <a:pPr marL="0" indent="0">
              <a:buNone/>
            </a:pPr>
            <a:endParaRPr lang="tr-TR" dirty="0" smtClean="0"/>
          </a:p>
          <a:p>
            <a:pPr marL="0" indent="0">
              <a:buNone/>
            </a:pPr>
            <a:endParaRPr lang="tr-TR" dirty="0"/>
          </a:p>
          <a:p>
            <a:pPr marL="0" indent="0">
              <a:buNone/>
            </a:pPr>
            <a:endParaRPr lang="tr-TR" dirty="0" smtClean="0"/>
          </a:p>
          <a:p>
            <a:pPr marL="0" indent="0">
              <a:buNone/>
            </a:pPr>
            <a:endParaRPr lang="tr-TR" dirty="0"/>
          </a:p>
          <a:p>
            <a:pPr marL="0" indent="0">
              <a:buNone/>
            </a:pPr>
            <a:endParaRPr lang="tr-TR" dirty="0" smtClean="0"/>
          </a:p>
          <a:p>
            <a:pPr marL="0" indent="0">
              <a:buNone/>
            </a:pPr>
            <a:endParaRPr lang="tr-TR" dirty="0"/>
          </a:p>
          <a:p>
            <a:pPr marL="0" indent="0">
              <a:buNone/>
            </a:pPr>
            <a:endParaRPr lang="tr-TR" dirty="0" smtClean="0"/>
          </a:p>
          <a:p>
            <a:pPr marL="0" indent="0">
              <a:buNone/>
            </a:pPr>
            <a:endParaRPr lang="tr-TR" dirty="0"/>
          </a:p>
          <a:p>
            <a:pPr marL="0" indent="0">
              <a:buNone/>
            </a:pPr>
            <a:endParaRPr lang="tr-TR" dirty="0" smtClean="0"/>
          </a:p>
          <a:p>
            <a:pPr marL="0" indent="0">
              <a:buNone/>
            </a:pPr>
            <a:endParaRPr lang="tr-TR" dirty="0"/>
          </a:p>
          <a:p>
            <a:pPr marL="0" indent="0">
              <a:buNone/>
            </a:pPr>
            <a:endParaRPr lang="tr-TR" dirty="0" smtClean="0"/>
          </a:p>
          <a:p>
            <a:pPr marL="0" indent="0">
              <a:buNone/>
            </a:pPr>
            <a:endParaRPr lang="tr-TR" dirty="0"/>
          </a:p>
          <a:p>
            <a:pPr marL="0" indent="0">
              <a:buNone/>
            </a:pPr>
            <a:endParaRPr lang="tr-TR" dirty="0" smtClean="0"/>
          </a:p>
          <a:p>
            <a:pPr marL="0" indent="0">
              <a:buNone/>
            </a:pPr>
            <a:endParaRPr lang="tr-TR" dirty="0"/>
          </a:p>
          <a:p>
            <a:pPr marL="0" indent="0">
              <a:buNone/>
            </a:pPr>
            <a:endParaRPr lang="tr-TR" dirty="0" smtClean="0"/>
          </a:p>
          <a:p>
            <a:pPr marL="0" indent="0">
              <a:buNone/>
            </a:pPr>
            <a:endParaRPr lang="tr-TR" dirty="0"/>
          </a:p>
          <a:p>
            <a:pPr marL="0" indent="0">
              <a:buNone/>
            </a:pPr>
            <a:endParaRPr lang="tr-TR" dirty="0" smtClean="0"/>
          </a:p>
          <a:p>
            <a:pPr marL="0" indent="0">
              <a:buNone/>
            </a:pPr>
            <a:endParaRPr lang="tr-TR" dirty="0"/>
          </a:p>
          <a:p>
            <a:pPr marL="0" indent="0">
              <a:buNone/>
            </a:pPr>
            <a:endParaRPr lang="tr-TR" dirty="0" smtClean="0"/>
          </a:p>
          <a:p>
            <a:pPr marL="0" indent="0">
              <a:buNone/>
            </a:pPr>
            <a:endParaRPr lang="tr-TR" dirty="0"/>
          </a:p>
          <a:p>
            <a:pPr marL="0" indent="0">
              <a:buNone/>
            </a:pPr>
            <a:endParaRPr lang="tr-TR" dirty="0" smtClean="0"/>
          </a:p>
          <a:p>
            <a:pPr marL="0" indent="0">
              <a:buNone/>
            </a:pPr>
            <a:endParaRPr lang="tr-TR" dirty="0"/>
          </a:p>
          <a:p>
            <a:pPr marL="0" indent="0">
              <a:buNone/>
            </a:pPr>
            <a:endParaRPr lang="tr-TR" dirty="0" smtClean="0"/>
          </a:p>
          <a:p>
            <a:pPr marL="0" indent="0">
              <a:buNone/>
            </a:pPr>
            <a:endParaRPr lang="tr-TR" dirty="0"/>
          </a:p>
          <a:p>
            <a:pPr marL="0" indent="0">
              <a:buNone/>
            </a:pPr>
            <a:endParaRPr lang="tr-TR" dirty="0" smtClean="0"/>
          </a:p>
          <a:p>
            <a:pPr marL="0" indent="0">
              <a:buNone/>
            </a:pPr>
            <a:endParaRPr lang="tr-TR" dirty="0" smtClean="0"/>
          </a:p>
          <a:p>
            <a:pPr marL="0" indent="0">
              <a:buNone/>
            </a:pPr>
            <a:endParaRPr lang="tr-TR" dirty="0" smtClean="0"/>
          </a:p>
          <a:p>
            <a:pPr marL="0" indent="0">
              <a:buNone/>
            </a:pPr>
            <a:endParaRPr lang="tr-TR" b="1" dirty="0" smtClean="0"/>
          </a:p>
          <a:p>
            <a:pPr marL="0" indent="0">
              <a:buNone/>
            </a:pPr>
            <a:endParaRPr lang="tr-TR" dirty="0"/>
          </a:p>
          <a:p>
            <a:endParaRPr lang="tr-TR" dirty="0"/>
          </a:p>
        </p:txBody>
      </p:sp>
      <p:graphicFrame>
        <p:nvGraphicFramePr>
          <p:cNvPr id="6" name="Diyagram 5"/>
          <p:cNvGraphicFramePr/>
          <p:nvPr>
            <p:extLst>
              <p:ext uri="{D42A27DB-BD31-4B8C-83A1-F6EECF244321}">
                <p14:modId xmlns:p14="http://schemas.microsoft.com/office/powerpoint/2010/main" val="1183005651"/>
              </p:ext>
            </p:extLst>
          </p:nvPr>
        </p:nvGraphicFramePr>
        <p:xfrm>
          <a:off x="179512" y="706090"/>
          <a:ext cx="8136904" cy="63233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Resim 4"/>
          <p:cNvPicPr/>
          <p:nvPr/>
        </p:nvPicPr>
        <p:blipFill>
          <a:blip r:embed="rId8" cstate="print">
            <a:extLst>
              <a:ext uri="{28A0092B-C50C-407E-A947-70E740481C1C}">
                <a14:useLocalDpi xmlns:a14="http://schemas.microsoft.com/office/drawing/2010/main" val="0"/>
              </a:ext>
            </a:extLst>
          </a:blip>
          <a:stretch>
            <a:fillRect/>
          </a:stretch>
        </p:blipFill>
        <p:spPr>
          <a:xfrm>
            <a:off x="0" y="0"/>
            <a:ext cx="1024299" cy="736460"/>
          </a:xfrm>
          <a:prstGeom prst="rect">
            <a:avLst/>
          </a:prstGeom>
        </p:spPr>
      </p:pic>
      <p:pic>
        <p:nvPicPr>
          <p:cNvPr id="7" name="Picture 6"/>
          <p:cNvPicPr>
            <a:picLocks noChangeAspect="1"/>
          </p:cNvPicPr>
          <p:nvPr/>
        </p:nvPicPr>
        <p:blipFill>
          <a:blip r:embed="rId9">
            <a:alphaModFix amt="7999"/>
          </a:blip>
          <a:srcRect l="64952"/>
          <a:stretch>
            <a:fillRect/>
          </a:stretch>
        </p:blipFill>
        <p:spPr>
          <a:xfrm>
            <a:off x="0" y="762654"/>
            <a:ext cx="2990986" cy="6112036"/>
          </a:xfrm>
          <a:prstGeom prst="rect">
            <a:avLst/>
          </a:prstGeom>
        </p:spPr>
      </p:pic>
    </p:spTree>
    <p:extLst>
      <p:ext uri="{BB962C8B-B14F-4D97-AF65-F5344CB8AC3E}">
        <p14:creationId xmlns:p14="http://schemas.microsoft.com/office/powerpoint/2010/main" val="308892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95536" y="0"/>
            <a:ext cx="7776864" cy="692696"/>
          </a:xfrm>
        </p:spPr>
        <p:txBody>
          <a:bodyPr>
            <a:noAutofit/>
          </a:bodyPr>
          <a:lstStyle/>
          <a:p>
            <a:r>
              <a:rPr lang="tr-TR" sz="2400" dirty="0" smtClean="0"/>
              <a:t>          4006-TÜBİTAK BİLİM FUARLARI AMAÇLARI</a:t>
            </a:r>
            <a:endParaRPr lang="tr-TR" sz="2400" dirty="0"/>
          </a:p>
        </p:txBody>
      </p:sp>
      <p:sp>
        <p:nvSpPr>
          <p:cNvPr id="3" name="İçerik Yer Tutucusu 2"/>
          <p:cNvSpPr>
            <a:spLocks noGrp="1"/>
          </p:cNvSpPr>
          <p:nvPr>
            <p:ph idx="1"/>
          </p:nvPr>
        </p:nvSpPr>
        <p:spPr>
          <a:xfrm>
            <a:off x="0" y="692696"/>
            <a:ext cx="8316416" cy="6048672"/>
          </a:xfrm>
        </p:spPr>
        <p:txBody>
          <a:bodyPr>
            <a:noAutofit/>
          </a:bodyPr>
          <a:lstStyle/>
          <a:p>
            <a:pPr marL="0" indent="0">
              <a:buNone/>
            </a:pPr>
            <a:endParaRPr lang="tr-TR" sz="2000" dirty="0" smtClean="0"/>
          </a:p>
          <a:p>
            <a:pPr marL="0" indent="0">
              <a:buNone/>
            </a:pPr>
            <a:r>
              <a:rPr lang="tr-TR" sz="2400" dirty="0" smtClean="0">
                <a:solidFill>
                  <a:srgbClr val="00B050"/>
                </a:solidFill>
              </a:rPr>
              <a:t>Öğrencilerin </a:t>
            </a:r>
            <a:r>
              <a:rPr lang="tr-TR" sz="2400" dirty="0">
                <a:solidFill>
                  <a:srgbClr val="00B050"/>
                </a:solidFill>
              </a:rPr>
              <a:t>projeler yoluyla çeşitli bilimsel uygulamalar yaparak bilimin doğası ile ilgili aşağıda verilen unsurlara yönelik bilgi ve tecrübe kazanmaları </a:t>
            </a:r>
            <a:r>
              <a:rPr lang="tr-TR" sz="2400" dirty="0" smtClean="0">
                <a:solidFill>
                  <a:srgbClr val="00B050"/>
                </a:solidFill>
              </a:rPr>
              <a:t>önemlidir</a:t>
            </a:r>
            <a:r>
              <a:rPr lang="tr-TR" sz="2400" dirty="0" smtClean="0">
                <a:solidFill>
                  <a:srgbClr val="00B050"/>
                </a:solidFill>
              </a:rPr>
              <a:t>.</a:t>
            </a:r>
            <a:endParaRPr lang="tr-TR" sz="2000" dirty="0">
              <a:solidFill>
                <a:srgbClr val="00B050"/>
              </a:solidFill>
            </a:endParaRPr>
          </a:p>
          <a:p>
            <a:r>
              <a:rPr lang="tr-TR" sz="2000" dirty="0" smtClean="0">
                <a:solidFill>
                  <a:srgbClr val="FF0000"/>
                </a:solidFill>
              </a:rPr>
              <a:t>Bilimsel yöntem</a:t>
            </a:r>
          </a:p>
          <a:p>
            <a:r>
              <a:rPr lang="tr-TR" sz="2000" dirty="0" smtClean="0">
                <a:solidFill>
                  <a:srgbClr val="0066FF"/>
                </a:solidFill>
              </a:rPr>
              <a:t>Gözlem </a:t>
            </a:r>
            <a:r>
              <a:rPr lang="tr-TR" sz="2000" dirty="0">
                <a:solidFill>
                  <a:srgbClr val="0066FF"/>
                </a:solidFill>
              </a:rPr>
              <a:t>ve deney yoluyla elde edilen verilerden çıkarımda </a:t>
            </a:r>
            <a:r>
              <a:rPr lang="tr-TR" sz="2000" dirty="0" smtClean="0">
                <a:solidFill>
                  <a:srgbClr val="0066FF"/>
                </a:solidFill>
              </a:rPr>
              <a:t>bulunma</a:t>
            </a:r>
          </a:p>
          <a:p>
            <a:r>
              <a:rPr lang="tr-TR" sz="2000" dirty="0" smtClean="0">
                <a:solidFill>
                  <a:srgbClr val="FF0000"/>
                </a:solidFill>
              </a:rPr>
              <a:t>Hipotez </a:t>
            </a:r>
            <a:r>
              <a:rPr lang="tr-TR" sz="2000" dirty="0">
                <a:solidFill>
                  <a:srgbClr val="FF0000"/>
                </a:solidFill>
              </a:rPr>
              <a:t>ve </a:t>
            </a:r>
            <a:r>
              <a:rPr lang="tr-TR" sz="2000" dirty="0" smtClean="0">
                <a:solidFill>
                  <a:srgbClr val="FF0000"/>
                </a:solidFill>
              </a:rPr>
              <a:t>tahmin</a:t>
            </a:r>
          </a:p>
          <a:p>
            <a:r>
              <a:rPr lang="tr-TR" sz="2000" dirty="0" smtClean="0">
                <a:solidFill>
                  <a:srgbClr val="0066FF"/>
                </a:solidFill>
              </a:rPr>
              <a:t>Hayal </a:t>
            </a:r>
            <a:r>
              <a:rPr lang="tr-TR" sz="2000" dirty="0">
                <a:solidFill>
                  <a:srgbClr val="0066FF"/>
                </a:solidFill>
              </a:rPr>
              <a:t>gücü ve </a:t>
            </a:r>
            <a:r>
              <a:rPr lang="tr-TR" sz="2000" dirty="0" smtClean="0">
                <a:solidFill>
                  <a:srgbClr val="0066FF"/>
                </a:solidFill>
              </a:rPr>
              <a:t>yaratıcılık</a:t>
            </a:r>
          </a:p>
          <a:p>
            <a:r>
              <a:rPr lang="tr-TR" sz="2000" dirty="0" smtClean="0">
                <a:solidFill>
                  <a:srgbClr val="FF0000"/>
                </a:solidFill>
              </a:rPr>
              <a:t>Bilimsel </a:t>
            </a:r>
            <a:r>
              <a:rPr lang="tr-TR" sz="2000" dirty="0">
                <a:solidFill>
                  <a:srgbClr val="FF0000"/>
                </a:solidFill>
              </a:rPr>
              <a:t>bilginin tarihsel </a:t>
            </a:r>
            <a:r>
              <a:rPr lang="tr-TR" sz="2000" dirty="0" smtClean="0">
                <a:solidFill>
                  <a:srgbClr val="FF0000"/>
                </a:solidFill>
              </a:rPr>
              <a:t>gelişimi</a:t>
            </a:r>
          </a:p>
          <a:p>
            <a:r>
              <a:rPr lang="tr-TR" sz="2000" dirty="0" smtClean="0">
                <a:solidFill>
                  <a:srgbClr val="0066FF"/>
                </a:solidFill>
              </a:rPr>
              <a:t>Bilim </a:t>
            </a:r>
            <a:r>
              <a:rPr lang="tr-TR" sz="2000" dirty="0">
                <a:solidFill>
                  <a:srgbClr val="0066FF"/>
                </a:solidFill>
              </a:rPr>
              <a:t>ve sorgulama </a:t>
            </a:r>
          </a:p>
          <a:p>
            <a:r>
              <a:rPr lang="tr-TR" sz="2000" dirty="0" smtClean="0">
                <a:solidFill>
                  <a:srgbClr val="FF0000"/>
                </a:solidFill>
              </a:rPr>
              <a:t>Bilimsel </a:t>
            </a:r>
            <a:r>
              <a:rPr lang="tr-TR" sz="2000" dirty="0">
                <a:solidFill>
                  <a:srgbClr val="FF0000"/>
                </a:solidFill>
              </a:rPr>
              <a:t>düşünmenin çeşitliliği </a:t>
            </a:r>
          </a:p>
          <a:p>
            <a:r>
              <a:rPr lang="tr-TR" sz="2000" dirty="0" smtClean="0">
                <a:solidFill>
                  <a:srgbClr val="0066FF"/>
                </a:solidFill>
              </a:rPr>
              <a:t>Bilimsel </a:t>
            </a:r>
            <a:r>
              <a:rPr lang="tr-TR" sz="2000" dirty="0">
                <a:solidFill>
                  <a:srgbClr val="0066FF"/>
                </a:solidFill>
              </a:rPr>
              <a:t>bilginin kesin doğru olmayan/değişebilir doğası </a:t>
            </a:r>
          </a:p>
          <a:p>
            <a:r>
              <a:rPr lang="tr-TR" sz="2000" dirty="0" smtClean="0">
                <a:solidFill>
                  <a:srgbClr val="FF0000"/>
                </a:solidFill>
              </a:rPr>
              <a:t>Bilimsel </a:t>
            </a:r>
            <a:r>
              <a:rPr lang="tr-TR" sz="2000" dirty="0">
                <a:solidFill>
                  <a:srgbClr val="FF0000"/>
                </a:solidFill>
              </a:rPr>
              <a:t>bilginin öznelliği </a:t>
            </a:r>
          </a:p>
          <a:p>
            <a:r>
              <a:rPr lang="tr-TR" sz="2000" dirty="0" smtClean="0">
                <a:solidFill>
                  <a:srgbClr val="0066FF"/>
                </a:solidFill>
              </a:rPr>
              <a:t>Bilimsel </a:t>
            </a:r>
            <a:r>
              <a:rPr lang="tr-TR" sz="2000" dirty="0">
                <a:solidFill>
                  <a:srgbClr val="0066FF"/>
                </a:solidFill>
              </a:rPr>
              <a:t>bilginin gelişiminde iş birliği</a:t>
            </a:r>
          </a:p>
        </p:txBody>
      </p:sp>
      <p:pic>
        <p:nvPicPr>
          <p:cNvPr id="4" name="Resim 3"/>
          <p:cNvPicPr/>
          <p:nvPr/>
        </p:nvPicPr>
        <p:blipFill>
          <a:blip r:embed="rId2" cstate="print">
            <a:extLst>
              <a:ext uri="{28A0092B-C50C-407E-A947-70E740481C1C}">
                <a14:useLocalDpi xmlns:a14="http://schemas.microsoft.com/office/drawing/2010/main" val="0"/>
              </a:ext>
            </a:extLst>
          </a:blip>
          <a:stretch>
            <a:fillRect/>
          </a:stretch>
        </p:blipFill>
        <p:spPr>
          <a:xfrm>
            <a:off x="0" y="0"/>
            <a:ext cx="1024299" cy="736460"/>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748528"/>
            <a:ext cx="9144000" cy="1109472"/>
          </a:xfrm>
          <a:prstGeom prst="rect">
            <a:avLst/>
          </a:prstGeom>
        </p:spPr>
      </p:pic>
      <p:pic>
        <p:nvPicPr>
          <p:cNvPr id="7" name="Picture 6"/>
          <p:cNvPicPr>
            <a:picLocks noChangeAspect="1"/>
          </p:cNvPicPr>
          <p:nvPr/>
        </p:nvPicPr>
        <p:blipFill>
          <a:blip r:embed="rId4">
            <a:alphaModFix amt="7999"/>
          </a:blip>
          <a:srcRect l="64952"/>
          <a:stretch>
            <a:fillRect/>
          </a:stretch>
        </p:blipFill>
        <p:spPr>
          <a:xfrm>
            <a:off x="7836" y="745964"/>
            <a:ext cx="2990986" cy="6112036"/>
          </a:xfrm>
          <a:prstGeom prst="rect">
            <a:avLst/>
          </a:prstGeom>
        </p:spPr>
      </p:pic>
    </p:spTree>
    <p:extLst>
      <p:ext uri="{BB962C8B-B14F-4D97-AF65-F5344CB8AC3E}">
        <p14:creationId xmlns:p14="http://schemas.microsoft.com/office/powerpoint/2010/main" val="15817646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331640" y="0"/>
            <a:ext cx="6840760" cy="706090"/>
          </a:xfrm>
        </p:spPr>
        <p:txBody>
          <a:bodyPr>
            <a:normAutofit/>
          </a:bodyPr>
          <a:lstStyle/>
          <a:p>
            <a:r>
              <a:rPr lang="tr-TR" sz="2400" dirty="0" smtClean="0"/>
              <a:t>TASARIM ALT PROJE BASAMAKLARI </a:t>
            </a:r>
            <a:endParaRPr lang="tr-TR" sz="2400" dirty="0"/>
          </a:p>
        </p:txBody>
      </p:sp>
      <p:graphicFrame>
        <p:nvGraphicFramePr>
          <p:cNvPr id="6" name="Diyagram 5"/>
          <p:cNvGraphicFramePr/>
          <p:nvPr>
            <p:extLst>
              <p:ext uri="{D42A27DB-BD31-4B8C-83A1-F6EECF244321}">
                <p14:modId xmlns:p14="http://schemas.microsoft.com/office/powerpoint/2010/main" val="1257234819"/>
              </p:ext>
            </p:extLst>
          </p:nvPr>
        </p:nvGraphicFramePr>
        <p:xfrm>
          <a:off x="395536" y="1412776"/>
          <a:ext cx="8136904"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Yuvarlatılmış Dikdörtgen 5"/>
          <p:cNvSpPr/>
          <p:nvPr/>
        </p:nvSpPr>
        <p:spPr>
          <a:xfrm>
            <a:off x="88195" y="706090"/>
            <a:ext cx="8156213" cy="676316"/>
          </a:xfrm>
          <a:prstGeom prst="roundRect">
            <a:avLst/>
          </a:prstGeom>
        </p:spPr>
        <p:style>
          <a:lnRef idx="2">
            <a:schemeClr val="accent1"/>
          </a:lnRef>
          <a:fillRef idx="1">
            <a:schemeClr val="lt1"/>
          </a:fillRef>
          <a:effectRef idx="0">
            <a:schemeClr val="accent1"/>
          </a:effectRef>
          <a:fontRef idx="minor">
            <a:schemeClr val="dk1"/>
          </a:fontRef>
        </p:style>
        <p:txBody>
          <a:bodyPr spcFirstLastPara="0" vert="horz" wrap="square" lIns="216354" tIns="189034" rIns="216354" bIns="189034" numCol="1" spcCol="1270" rtlCol="0" anchor="ctr" anchorCtr="0">
            <a:noAutofit/>
          </a:bodyPr>
          <a:lstStyle/>
          <a:p>
            <a:pPr algn="just"/>
            <a:r>
              <a:rPr lang="tr-TR" sz="1600" b="1" i="1" dirty="0">
                <a:solidFill>
                  <a:srgbClr val="0066FF"/>
                </a:solidFill>
              </a:rPr>
              <a:t>Tasarım alt projeleriyle öğrenciler </a:t>
            </a:r>
            <a:r>
              <a:rPr lang="tr-TR" sz="1600" dirty="0">
                <a:solidFill>
                  <a:srgbClr val="0066FF"/>
                </a:solidFill>
              </a:rPr>
              <a:t>günlük hayatlarında karşılaştığı bir problemi çözebilecek ya da bir işi daha iyi yapacak bir model / araç geliştirebileceklerdir.</a:t>
            </a:r>
          </a:p>
        </p:txBody>
      </p:sp>
      <p:pic>
        <p:nvPicPr>
          <p:cNvPr id="5" name="Resim 4"/>
          <p:cNvPicPr/>
          <p:nvPr/>
        </p:nvPicPr>
        <p:blipFill>
          <a:blip r:embed="rId8" cstate="print">
            <a:extLst>
              <a:ext uri="{28A0092B-C50C-407E-A947-70E740481C1C}">
                <a14:useLocalDpi xmlns:a14="http://schemas.microsoft.com/office/drawing/2010/main" val="0"/>
              </a:ext>
            </a:extLst>
          </a:blip>
          <a:stretch>
            <a:fillRect/>
          </a:stretch>
        </p:blipFill>
        <p:spPr>
          <a:xfrm>
            <a:off x="0" y="0"/>
            <a:ext cx="1024299" cy="736460"/>
          </a:xfrm>
          <a:prstGeom prst="rect">
            <a:avLst/>
          </a:prstGeom>
        </p:spPr>
      </p:pic>
      <p:pic>
        <p:nvPicPr>
          <p:cNvPr id="8" name="Picture 6"/>
          <p:cNvPicPr>
            <a:picLocks noChangeAspect="1"/>
          </p:cNvPicPr>
          <p:nvPr/>
        </p:nvPicPr>
        <p:blipFill>
          <a:blip r:embed="rId9">
            <a:alphaModFix amt="7999"/>
          </a:blip>
          <a:srcRect l="64952"/>
          <a:stretch>
            <a:fillRect/>
          </a:stretch>
        </p:blipFill>
        <p:spPr>
          <a:xfrm>
            <a:off x="-2902791" y="526954"/>
            <a:ext cx="2990986" cy="6142406"/>
          </a:xfrm>
          <a:prstGeom prst="rect">
            <a:avLst/>
          </a:prstGeom>
        </p:spPr>
      </p:pic>
    </p:spTree>
    <p:extLst>
      <p:ext uri="{BB962C8B-B14F-4D97-AF65-F5344CB8AC3E}">
        <p14:creationId xmlns:p14="http://schemas.microsoft.com/office/powerpoint/2010/main" val="879273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691680" y="0"/>
            <a:ext cx="6480720" cy="706090"/>
          </a:xfrm>
        </p:spPr>
        <p:txBody>
          <a:bodyPr>
            <a:normAutofit/>
          </a:bodyPr>
          <a:lstStyle/>
          <a:p>
            <a:r>
              <a:rPr lang="tr-TR" sz="2400" dirty="0" smtClean="0"/>
              <a:t>İNCELEME ALT PROJE BASAMAKLARI</a:t>
            </a:r>
            <a:endParaRPr lang="tr-TR" sz="2400" dirty="0"/>
          </a:p>
        </p:txBody>
      </p:sp>
      <p:graphicFrame>
        <p:nvGraphicFramePr>
          <p:cNvPr id="6" name="Diyagram 5"/>
          <p:cNvGraphicFramePr/>
          <p:nvPr>
            <p:extLst>
              <p:ext uri="{D42A27DB-BD31-4B8C-83A1-F6EECF244321}">
                <p14:modId xmlns:p14="http://schemas.microsoft.com/office/powerpoint/2010/main" val="960282853"/>
              </p:ext>
            </p:extLst>
          </p:nvPr>
        </p:nvGraphicFramePr>
        <p:xfrm>
          <a:off x="0" y="1729052"/>
          <a:ext cx="9144000" cy="47139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Yuvarlatılmış Dikdörtgen 5"/>
          <p:cNvSpPr/>
          <p:nvPr/>
        </p:nvSpPr>
        <p:spPr>
          <a:xfrm>
            <a:off x="107504" y="836712"/>
            <a:ext cx="8208912" cy="792088"/>
          </a:xfrm>
          <a:prstGeom prst="roundRect">
            <a:avLst/>
          </a:prstGeom>
        </p:spPr>
        <p:style>
          <a:lnRef idx="2">
            <a:schemeClr val="accent1"/>
          </a:lnRef>
          <a:fillRef idx="1">
            <a:schemeClr val="lt1"/>
          </a:fillRef>
          <a:effectRef idx="0">
            <a:schemeClr val="accent1"/>
          </a:effectRef>
          <a:fontRef idx="minor">
            <a:schemeClr val="dk1"/>
          </a:fontRef>
        </p:style>
        <p:txBody>
          <a:bodyPr spcFirstLastPara="0" vert="horz" wrap="square" lIns="216354" tIns="189034" rIns="216354" bIns="189034" numCol="1" spcCol="1270" rtlCol="0" anchor="ctr" anchorCtr="0">
            <a:noAutofit/>
          </a:bodyPr>
          <a:lstStyle/>
          <a:p>
            <a:pPr algn="just"/>
            <a:r>
              <a:rPr lang="tr-TR" sz="1600" b="1" i="1" dirty="0">
                <a:solidFill>
                  <a:srgbClr val="0066FF"/>
                </a:solidFill>
              </a:rPr>
              <a:t>İnceleme alt </a:t>
            </a:r>
            <a:r>
              <a:rPr lang="tr-TR" sz="1600" b="1" i="1" dirty="0" smtClean="0">
                <a:solidFill>
                  <a:srgbClr val="0066FF"/>
                </a:solidFill>
              </a:rPr>
              <a:t>projeleriyle </a:t>
            </a:r>
            <a:r>
              <a:rPr lang="tr-TR" sz="1600" dirty="0" smtClean="0">
                <a:solidFill>
                  <a:srgbClr val="0066FF"/>
                </a:solidFill>
              </a:rPr>
              <a:t>öğrencilerin </a:t>
            </a:r>
            <a:r>
              <a:rPr lang="tr-TR" sz="1600" dirty="0">
                <a:solidFill>
                  <a:srgbClr val="0066FF"/>
                </a:solidFill>
              </a:rPr>
              <a:t>merak ettiği bir konuyla ilgili daha önceden üretilmiş olan bilgileri kapsamlı bir şekilde araştırarak bir araya getirip genel bir değerlendirme </a:t>
            </a:r>
            <a:r>
              <a:rPr lang="tr-TR" sz="1600" dirty="0" smtClean="0">
                <a:solidFill>
                  <a:srgbClr val="0066FF"/>
                </a:solidFill>
              </a:rPr>
              <a:t>yaparak, </a:t>
            </a:r>
            <a:r>
              <a:rPr lang="tr-TR" sz="1600" dirty="0">
                <a:solidFill>
                  <a:srgbClr val="0066FF"/>
                </a:solidFill>
              </a:rPr>
              <a:t>yeni araştırma önerileri geliştirmeleri beklenmektedir.</a:t>
            </a:r>
          </a:p>
        </p:txBody>
      </p:sp>
      <p:pic>
        <p:nvPicPr>
          <p:cNvPr id="5" name="Resim 4"/>
          <p:cNvPicPr/>
          <p:nvPr/>
        </p:nvPicPr>
        <p:blipFill>
          <a:blip r:embed="rId8" cstate="print">
            <a:extLst>
              <a:ext uri="{28A0092B-C50C-407E-A947-70E740481C1C}">
                <a14:useLocalDpi xmlns:a14="http://schemas.microsoft.com/office/drawing/2010/main" val="0"/>
              </a:ext>
            </a:extLst>
          </a:blip>
          <a:stretch>
            <a:fillRect/>
          </a:stretch>
        </p:blipFill>
        <p:spPr>
          <a:xfrm>
            <a:off x="0" y="0"/>
            <a:ext cx="1024299" cy="736460"/>
          </a:xfrm>
          <a:prstGeom prst="rect">
            <a:avLst/>
          </a:prstGeom>
        </p:spPr>
      </p:pic>
      <p:pic>
        <p:nvPicPr>
          <p:cNvPr id="8" name="Picture 6"/>
          <p:cNvPicPr>
            <a:picLocks noChangeAspect="1"/>
          </p:cNvPicPr>
          <p:nvPr/>
        </p:nvPicPr>
        <p:blipFill>
          <a:blip r:embed="rId9">
            <a:alphaModFix amt="7999"/>
          </a:blip>
          <a:srcRect l="64952"/>
          <a:stretch>
            <a:fillRect/>
          </a:stretch>
        </p:blipFill>
        <p:spPr>
          <a:xfrm>
            <a:off x="0" y="867082"/>
            <a:ext cx="2990986" cy="5990918"/>
          </a:xfrm>
          <a:prstGeom prst="rect">
            <a:avLst/>
          </a:prstGeom>
        </p:spPr>
      </p:pic>
    </p:spTree>
    <p:extLst>
      <p:ext uri="{BB962C8B-B14F-4D97-AF65-F5344CB8AC3E}">
        <p14:creationId xmlns:p14="http://schemas.microsoft.com/office/powerpoint/2010/main" val="1875082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483768" y="0"/>
            <a:ext cx="5688632" cy="706090"/>
          </a:xfrm>
        </p:spPr>
        <p:txBody>
          <a:bodyPr>
            <a:normAutofit/>
          </a:bodyPr>
          <a:lstStyle/>
          <a:p>
            <a:r>
              <a:rPr lang="tr-TR" sz="2400" dirty="0" smtClean="0"/>
              <a:t>ÖRNEK ALT PROJELER</a:t>
            </a:r>
            <a:endParaRPr lang="tr-TR" sz="2400" dirty="0"/>
          </a:p>
        </p:txBody>
      </p:sp>
      <p:pic>
        <p:nvPicPr>
          <p:cNvPr id="1026" name="Picture 2" descr="C:\Users\sinem.emiroglu\Desktop\Gönderilen Fotoğraflar\GQQL544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3771039"/>
            <a:ext cx="2518958" cy="188921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C:\Users\sinem.emiroglu\Desktop\Gönderilen Fotoğraflar\IMG_063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2160" y="3789040"/>
            <a:ext cx="2686976" cy="20152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9" name="Picture 5" descr="C:\Users\sinem.emiroglu\Desktop\Gönderilen Fotoğraflar\IMG_066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85560" y="3573016"/>
            <a:ext cx="2054827" cy="273977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6" name="Diyagram 5"/>
          <p:cNvGraphicFramePr/>
          <p:nvPr>
            <p:extLst>
              <p:ext uri="{D42A27DB-BD31-4B8C-83A1-F6EECF244321}">
                <p14:modId xmlns:p14="http://schemas.microsoft.com/office/powerpoint/2010/main" val="208602935"/>
              </p:ext>
            </p:extLst>
          </p:nvPr>
        </p:nvGraphicFramePr>
        <p:xfrm>
          <a:off x="827584" y="980728"/>
          <a:ext cx="7046075" cy="266429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7" name="Resim 6"/>
          <p:cNvPicPr/>
          <p:nvPr/>
        </p:nvPicPr>
        <p:blipFill>
          <a:blip r:embed="rId10" cstate="print">
            <a:extLst>
              <a:ext uri="{28A0092B-C50C-407E-A947-70E740481C1C}">
                <a14:useLocalDpi xmlns:a14="http://schemas.microsoft.com/office/drawing/2010/main" val="0"/>
              </a:ext>
            </a:extLst>
          </a:blip>
          <a:stretch>
            <a:fillRect/>
          </a:stretch>
        </p:blipFill>
        <p:spPr>
          <a:xfrm>
            <a:off x="0" y="0"/>
            <a:ext cx="1024299" cy="706090"/>
          </a:xfrm>
          <a:prstGeom prst="rect">
            <a:avLst/>
          </a:prstGeom>
        </p:spPr>
      </p:pic>
      <p:pic>
        <p:nvPicPr>
          <p:cNvPr id="8" name="Picture 6"/>
          <p:cNvPicPr>
            <a:picLocks noChangeAspect="1"/>
          </p:cNvPicPr>
          <p:nvPr/>
        </p:nvPicPr>
        <p:blipFill>
          <a:blip r:embed="rId11">
            <a:alphaModFix amt="7999"/>
          </a:blip>
          <a:srcRect l="64952"/>
          <a:stretch>
            <a:fillRect/>
          </a:stretch>
        </p:blipFill>
        <p:spPr>
          <a:xfrm>
            <a:off x="52658" y="794361"/>
            <a:ext cx="2990986" cy="6054135"/>
          </a:xfrm>
          <a:prstGeom prst="rect">
            <a:avLst/>
          </a:prstGeom>
        </p:spPr>
      </p:pic>
      <p:pic>
        <p:nvPicPr>
          <p:cNvPr id="9" name="Resim 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5748528"/>
            <a:ext cx="9144000" cy="1109472"/>
          </a:xfrm>
          <a:prstGeom prst="rect">
            <a:avLst/>
          </a:prstGeom>
        </p:spPr>
      </p:pic>
    </p:spTree>
    <p:extLst>
      <p:ext uri="{BB962C8B-B14F-4D97-AF65-F5344CB8AC3E}">
        <p14:creationId xmlns:p14="http://schemas.microsoft.com/office/powerpoint/2010/main" val="36906839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59632" y="116632"/>
            <a:ext cx="6768752" cy="591022"/>
          </a:xfrm>
        </p:spPr>
        <p:txBody>
          <a:bodyPr>
            <a:normAutofit fontScale="90000"/>
          </a:bodyPr>
          <a:lstStyle/>
          <a:p>
            <a:pPr algn="ctr"/>
            <a:r>
              <a:rPr lang="tr-TR" dirty="0" smtClean="0"/>
              <a:t/>
            </a:r>
            <a:br>
              <a:rPr lang="tr-TR" dirty="0" smtClean="0"/>
            </a:br>
            <a:r>
              <a:rPr lang="tr-TR" sz="2700" dirty="0" smtClean="0"/>
              <a:t>ARAŞTIRMA ALT PROJESİ– KONU BELİRLEME VE ARAŞTIRMA YAPMA</a:t>
            </a:r>
            <a:br>
              <a:rPr lang="tr-TR" sz="2700" dirty="0" smtClean="0"/>
            </a:br>
            <a:endParaRPr lang="tr-TR" sz="2700" dirty="0"/>
          </a:p>
        </p:txBody>
      </p:sp>
      <p:sp>
        <p:nvSpPr>
          <p:cNvPr id="7" name="Yuvarlatılmış Dikdörtgen 6"/>
          <p:cNvSpPr/>
          <p:nvPr/>
        </p:nvSpPr>
        <p:spPr>
          <a:xfrm>
            <a:off x="251520" y="908720"/>
            <a:ext cx="4752528" cy="5949280"/>
          </a:xfrm>
          <a:prstGeom prst="roundRect">
            <a:avLst/>
          </a:prstGeom>
        </p:spPr>
        <p:style>
          <a:lnRef idx="2">
            <a:schemeClr val="accent1"/>
          </a:lnRef>
          <a:fillRef idx="1">
            <a:schemeClr val="lt1"/>
          </a:fillRef>
          <a:effectRef idx="0">
            <a:schemeClr val="accent1"/>
          </a:effectRef>
          <a:fontRef idx="minor">
            <a:schemeClr val="dk1"/>
          </a:fontRef>
        </p:style>
        <p:txBody>
          <a:bodyPr spcFirstLastPara="0" vert="horz" wrap="square" lIns="216354" tIns="189034" rIns="216354" bIns="189034" numCol="1" spcCol="1270" rtlCol="0" anchor="ctr" anchorCtr="0">
            <a:noAutofit/>
          </a:bodyPr>
          <a:lstStyle/>
          <a:p>
            <a:pPr marL="285750" indent="-285750" algn="just">
              <a:buFont typeface="Arial" pitchFamily="34" charset="0"/>
              <a:buChar char="•"/>
            </a:pPr>
            <a:endParaRPr lang="tr-TR" sz="1400" dirty="0" smtClean="0"/>
          </a:p>
          <a:p>
            <a:pPr marL="285750" indent="-285750" algn="just">
              <a:buFont typeface="Arial" pitchFamily="34" charset="0"/>
              <a:buChar char="•"/>
            </a:pPr>
            <a:endParaRPr lang="tr-TR" sz="1400" dirty="0"/>
          </a:p>
          <a:p>
            <a:pPr marL="285750" indent="-285750" algn="just">
              <a:buFont typeface="Arial" pitchFamily="34" charset="0"/>
              <a:buChar char="•"/>
            </a:pPr>
            <a:r>
              <a:rPr lang="tr-TR" sz="1500" dirty="0">
                <a:solidFill>
                  <a:srgbClr val="0066FF"/>
                </a:solidFill>
              </a:rPr>
              <a:t>Ali, ailesiyle birlikte on günlük bir tatile gider. </a:t>
            </a:r>
          </a:p>
          <a:p>
            <a:pPr marL="285750" indent="-285750" algn="just">
              <a:buFont typeface="Arial" pitchFamily="34" charset="0"/>
              <a:buChar char="•"/>
            </a:pPr>
            <a:r>
              <a:rPr lang="tr-TR" sz="1500" dirty="0">
                <a:solidFill>
                  <a:srgbClr val="FF0000"/>
                </a:solidFill>
              </a:rPr>
              <a:t>Tatil dönüşü en çok sevdiği çiçeğinin </a:t>
            </a:r>
            <a:r>
              <a:rPr lang="tr-TR" sz="1500" dirty="0" smtClean="0">
                <a:solidFill>
                  <a:srgbClr val="FF0000"/>
                </a:solidFill>
              </a:rPr>
              <a:t>susuzluktan kuruduğunu görür.</a:t>
            </a:r>
          </a:p>
          <a:p>
            <a:pPr marL="285750" indent="-285750" algn="just">
              <a:buFont typeface="Arial" pitchFamily="34" charset="0"/>
              <a:buChar char="•"/>
            </a:pPr>
            <a:r>
              <a:rPr lang="tr-TR" sz="1500" dirty="0" smtClean="0">
                <a:solidFill>
                  <a:srgbClr val="0066FF"/>
                </a:solidFill>
              </a:rPr>
              <a:t>Yaşadığı yerdeki bitkilerin kuraklık problemi yüzünden hep benzer sonu yaşadıklarını bilen Ali bu duruma çok üzülür.</a:t>
            </a:r>
          </a:p>
          <a:p>
            <a:pPr marL="285750" indent="-285750" algn="just">
              <a:buFont typeface="Arial" pitchFamily="34" charset="0"/>
              <a:buChar char="•"/>
            </a:pPr>
            <a:r>
              <a:rPr lang="tr-TR" sz="1500" i="1" u="sng" dirty="0" smtClean="0">
                <a:solidFill>
                  <a:srgbClr val="FF0000"/>
                </a:solidFill>
              </a:rPr>
              <a:t>Bitkileri suladıklarında suyu bitki kökünde depolayacak bir şey olmasını çok ister.</a:t>
            </a:r>
          </a:p>
          <a:p>
            <a:pPr marL="285750" indent="-285750" algn="just">
              <a:buFont typeface="Arial" pitchFamily="34" charset="0"/>
              <a:buChar char="•"/>
            </a:pPr>
            <a:r>
              <a:rPr lang="tr-TR" sz="1500" dirty="0" smtClean="0">
                <a:solidFill>
                  <a:srgbClr val="0066FF"/>
                </a:solidFill>
              </a:rPr>
              <a:t>Ali bu problemi çözdüğünde hem kendisi hem de toplumda bu sorunu yaşayan birçok kişinin sorunu çözülecektir</a:t>
            </a:r>
            <a:r>
              <a:rPr lang="tr-TR" sz="1500" dirty="0" smtClean="0">
                <a:solidFill>
                  <a:srgbClr val="0066FF"/>
                </a:solidFill>
              </a:rPr>
              <a:t>.</a:t>
            </a:r>
            <a:endParaRPr lang="tr-TR" sz="1500" dirty="0" smtClean="0"/>
          </a:p>
          <a:p>
            <a:pPr marL="285750" indent="-285750" algn="just">
              <a:buFont typeface="Arial" pitchFamily="34" charset="0"/>
              <a:buChar char="•"/>
            </a:pPr>
            <a:endParaRPr lang="tr-TR" sz="1500" dirty="0" smtClean="0">
              <a:solidFill>
                <a:srgbClr val="FF0000"/>
              </a:solidFill>
            </a:endParaRPr>
          </a:p>
          <a:p>
            <a:pPr marL="285750" indent="-285750" algn="just">
              <a:buFont typeface="Arial" pitchFamily="34" charset="0"/>
              <a:buChar char="•"/>
            </a:pPr>
            <a:r>
              <a:rPr lang="tr-TR" sz="1500" dirty="0">
                <a:solidFill>
                  <a:srgbClr val="FF0000"/>
                </a:solidFill>
              </a:rPr>
              <a:t>Ali, </a:t>
            </a:r>
            <a:r>
              <a:rPr lang="tr-TR" sz="1500" i="1" u="sng" dirty="0">
                <a:solidFill>
                  <a:srgbClr val="FF0000"/>
                </a:solidFill>
              </a:rPr>
              <a:t>internette bir araştırma yapar </a:t>
            </a:r>
            <a:r>
              <a:rPr lang="tr-TR" sz="1500" dirty="0">
                <a:solidFill>
                  <a:srgbClr val="FF0000"/>
                </a:solidFill>
              </a:rPr>
              <a:t>ve kurak bölgelerdeki bitkilerin uzun ömürlü olmalarını sağlayan </a:t>
            </a:r>
            <a:r>
              <a:rPr lang="tr-TR" sz="1500" dirty="0" err="1">
                <a:solidFill>
                  <a:srgbClr val="FF0000"/>
                </a:solidFill>
              </a:rPr>
              <a:t>ecosorb</a:t>
            </a:r>
            <a:r>
              <a:rPr lang="tr-TR" sz="1500" dirty="0">
                <a:solidFill>
                  <a:srgbClr val="FF0000"/>
                </a:solidFill>
              </a:rPr>
              <a:t> adında bir ürün olduğunu öğrenir. Fakat selüloz yapıda olan bu ürünün toprak yapısına zarar verebileceğini öğrenir. </a:t>
            </a:r>
            <a:endParaRPr lang="tr-TR" sz="1500" dirty="0" smtClean="0">
              <a:solidFill>
                <a:srgbClr val="FF0000"/>
              </a:solidFill>
            </a:endParaRPr>
          </a:p>
          <a:p>
            <a:pPr marL="285750" indent="-285750" algn="just">
              <a:buFont typeface="Arial" pitchFamily="34" charset="0"/>
              <a:buChar char="•"/>
            </a:pPr>
            <a:r>
              <a:rPr lang="tr-TR" sz="1500" dirty="0" smtClean="0">
                <a:solidFill>
                  <a:srgbClr val="0066FF"/>
                </a:solidFill>
              </a:rPr>
              <a:t>Onun </a:t>
            </a:r>
            <a:r>
              <a:rPr lang="tr-TR" sz="1500" dirty="0">
                <a:solidFill>
                  <a:srgbClr val="0066FF"/>
                </a:solidFill>
              </a:rPr>
              <a:t>yerine </a:t>
            </a:r>
            <a:r>
              <a:rPr lang="tr-TR" sz="1500" i="1" u="sng" dirty="0">
                <a:solidFill>
                  <a:srgbClr val="0066FF"/>
                </a:solidFill>
              </a:rPr>
              <a:t>nasıl bir madde kullanabileceğini düşünür</a:t>
            </a:r>
            <a:r>
              <a:rPr lang="tr-TR" sz="1500" dirty="0">
                <a:solidFill>
                  <a:srgbClr val="0066FF"/>
                </a:solidFill>
              </a:rPr>
              <a:t> ve selüloz yapıda olan atıkları toprağa karıştırarak </a:t>
            </a:r>
            <a:r>
              <a:rPr lang="tr-TR" sz="1500" i="1" u="sng" dirty="0">
                <a:solidFill>
                  <a:srgbClr val="0066FF"/>
                </a:solidFill>
              </a:rPr>
              <a:t>bu problemi çözebileceğine karar verir</a:t>
            </a:r>
            <a:r>
              <a:rPr lang="tr-TR" sz="1500" dirty="0">
                <a:solidFill>
                  <a:srgbClr val="0066FF"/>
                </a:solidFill>
              </a:rPr>
              <a:t>. Bunun için de yumurta kolisi kullanmaya karar </a:t>
            </a:r>
            <a:r>
              <a:rPr lang="tr-TR" sz="1500" dirty="0" smtClean="0">
                <a:solidFill>
                  <a:srgbClr val="0066FF"/>
                </a:solidFill>
              </a:rPr>
              <a:t>verir.</a:t>
            </a:r>
            <a:endParaRPr lang="tr-TR" sz="1500" dirty="0">
              <a:solidFill>
                <a:srgbClr val="0066FF"/>
              </a:solidFill>
            </a:endParaRPr>
          </a:p>
          <a:p>
            <a:pPr marL="285750" indent="-285750" algn="just">
              <a:buFont typeface="Arial" pitchFamily="34" charset="0"/>
              <a:buChar char="•"/>
            </a:pPr>
            <a:endParaRPr lang="tr-TR" dirty="0" smtClean="0"/>
          </a:p>
          <a:p>
            <a:pPr algn="just"/>
            <a:endParaRPr lang="tr-TR" i="1" u="sng" dirty="0"/>
          </a:p>
        </p:txBody>
      </p:sp>
      <p:pic>
        <p:nvPicPr>
          <p:cNvPr id="8" name="Picture 2" descr="C:\Users\sinem.emiroglu\Desktop\deney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908720"/>
            <a:ext cx="2975729" cy="208823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sinem.emiroglu\Desktop\deney 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4221088"/>
            <a:ext cx="2944350" cy="212267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sinem.emiroglu\Desktop\SU DENE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00" y="2276872"/>
            <a:ext cx="2160240" cy="2381037"/>
          </a:xfrm>
          <a:prstGeom prst="rect">
            <a:avLst/>
          </a:prstGeom>
          <a:noFill/>
          <a:extLst>
            <a:ext uri="{909E8E84-426E-40DD-AFC4-6F175D3DCCD1}">
              <a14:hiddenFill xmlns:a14="http://schemas.microsoft.com/office/drawing/2010/main">
                <a:solidFill>
                  <a:srgbClr val="FFFFFF"/>
                </a:solidFill>
              </a14:hiddenFill>
            </a:ext>
          </a:extLst>
        </p:spPr>
      </p:pic>
      <p:pic>
        <p:nvPicPr>
          <p:cNvPr id="11" name="Resim 10"/>
          <p:cNvPicPr/>
          <p:nvPr/>
        </p:nvPicPr>
        <p:blipFill>
          <a:blip r:embed="rId5" cstate="print">
            <a:extLst>
              <a:ext uri="{28A0092B-C50C-407E-A947-70E740481C1C}">
                <a14:useLocalDpi xmlns:a14="http://schemas.microsoft.com/office/drawing/2010/main" val="0"/>
              </a:ext>
            </a:extLst>
          </a:blip>
          <a:stretch>
            <a:fillRect/>
          </a:stretch>
        </p:blipFill>
        <p:spPr>
          <a:xfrm>
            <a:off x="0" y="0"/>
            <a:ext cx="1024299" cy="706090"/>
          </a:xfrm>
          <a:prstGeom prst="rect">
            <a:avLst/>
          </a:prstGeom>
        </p:spPr>
      </p:pic>
      <p:pic>
        <p:nvPicPr>
          <p:cNvPr id="12" name="Picture 6"/>
          <p:cNvPicPr>
            <a:picLocks noChangeAspect="1"/>
          </p:cNvPicPr>
          <p:nvPr/>
        </p:nvPicPr>
        <p:blipFill>
          <a:blip r:embed="rId6">
            <a:alphaModFix amt="7999"/>
          </a:blip>
          <a:srcRect l="64952"/>
          <a:stretch>
            <a:fillRect/>
          </a:stretch>
        </p:blipFill>
        <p:spPr>
          <a:xfrm>
            <a:off x="52658" y="706090"/>
            <a:ext cx="2990986" cy="6142406"/>
          </a:xfrm>
          <a:prstGeom prst="rect">
            <a:avLst/>
          </a:prstGeom>
        </p:spPr>
      </p:pic>
    </p:spTree>
    <p:extLst>
      <p:ext uri="{BB962C8B-B14F-4D97-AF65-F5344CB8AC3E}">
        <p14:creationId xmlns:p14="http://schemas.microsoft.com/office/powerpoint/2010/main" val="2189333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algn="ctr"/>
            <a:r>
              <a:rPr lang="tr-TR" dirty="0" smtClean="0"/>
              <a:t/>
            </a:r>
            <a:br>
              <a:rPr lang="tr-TR" dirty="0" smtClean="0"/>
            </a:br>
            <a:r>
              <a:rPr lang="tr-TR" sz="2700" dirty="0" smtClean="0"/>
              <a:t>HİPOTEZ KURMA</a:t>
            </a:r>
            <a:br>
              <a:rPr lang="tr-TR" sz="2700" dirty="0" smtClean="0"/>
            </a:br>
            <a:endParaRPr lang="tr-TR" sz="2700" dirty="0"/>
          </a:p>
        </p:txBody>
      </p:sp>
      <p:sp>
        <p:nvSpPr>
          <p:cNvPr id="3" name="İçerik Yer Tutucusu 2"/>
          <p:cNvSpPr>
            <a:spLocks noGrp="1"/>
          </p:cNvSpPr>
          <p:nvPr>
            <p:ph idx="1"/>
          </p:nvPr>
        </p:nvSpPr>
        <p:spPr>
          <a:xfrm>
            <a:off x="0" y="908720"/>
            <a:ext cx="8892480" cy="5400600"/>
          </a:xfrm>
        </p:spPr>
        <p:txBody>
          <a:bodyPr>
            <a:normAutofit/>
          </a:bodyPr>
          <a:lstStyle/>
          <a:p>
            <a:pPr marL="0" indent="0" algn="just">
              <a:buNone/>
            </a:pPr>
            <a:r>
              <a:rPr lang="tr-TR" b="1" i="1" dirty="0" smtClean="0">
                <a:solidFill>
                  <a:srgbClr val="00B050"/>
                </a:solidFill>
              </a:rPr>
              <a:t>      </a:t>
            </a:r>
            <a:r>
              <a:rPr lang="tr-TR" b="1" i="1" u="sng" dirty="0" smtClean="0">
                <a:solidFill>
                  <a:srgbClr val="00B050"/>
                </a:solidFill>
              </a:rPr>
              <a:t>Ali’nin </a:t>
            </a:r>
            <a:r>
              <a:rPr lang="tr-TR" b="1" i="1" u="sng" dirty="0">
                <a:solidFill>
                  <a:srgbClr val="00B050"/>
                </a:solidFill>
              </a:rPr>
              <a:t>Amac</a:t>
            </a:r>
            <a:r>
              <a:rPr lang="tr-TR" b="1" i="1" dirty="0">
                <a:solidFill>
                  <a:srgbClr val="00B050"/>
                </a:solidFill>
              </a:rPr>
              <a:t>ı                </a:t>
            </a:r>
            <a:r>
              <a:rPr lang="tr-TR" b="1" i="1" dirty="0" smtClean="0">
                <a:solidFill>
                  <a:srgbClr val="00B050"/>
                </a:solidFill>
              </a:rPr>
              <a:t>  </a:t>
            </a:r>
            <a:r>
              <a:rPr lang="tr-TR" b="1" i="1" u="sng" dirty="0" smtClean="0">
                <a:solidFill>
                  <a:srgbClr val="00B050"/>
                </a:solidFill>
              </a:rPr>
              <a:t>Ali’nin </a:t>
            </a:r>
            <a:r>
              <a:rPr lang="tr-TR" b="1" i="1" u="sng" dirty="0">
                <a:solidFill>
                  <a:srgbClr val="00B050"/>
                </a:solidFill>
              </a:rPr>
              <a:t>Hipotezi</a:t>
            </a:r>
          </a:p>
          <a:p>
            <a:pPr marL="0" indent="0" algn="just">
              <a:buNone/>
            </a:pPr>
            <a:endParaRPr lang="tr-TR" dirty="0"/>
          </a:p>
        </p:txBody>
      </p:sp>
      <p:sp>
        <p:nvSpPr>
          <p:cNvPr id="6" name="Yuvarlatılmış Dikdörtgen 5"/>
          <p:cNvSpPr/>
          <p:nvPr/>
        </p:nvSpPr>
        <p:spPr>
          <a:xfrm>
            <a:off x="251520" y="1556792"/>
            <a:ext cx="3348880" cy="4464496"/>
          </a:xfrm>
          <a:prstGeom prst="roundRect">
            <a:avLst/>
          </a:prstGeom>
        </p:spPr>
        <p:style>
          <a:lnRef idx="2">
            <a:schemeClr val="accent1"/>
          </a:lnRef>
          <a:fillRef idx="1">
            <a:schemeClr val="lt1"/>
          </a:fillRef>
          <a:effectRef idx="0">
            <a:schemeClr val="accent1"/>
          </a:effectRef>
          <a:fontRef idx="minor">
            <a:schemeClr val="dk1"/>
          </a:fontRef>
        </p:style>
        <p:txBody>
          <a:bodyPr spcFirstLastPara="0" vert="horz" wrap="square" lIns="216354" tIns="189034" rIns="216354" bIns="189034" numCol="1" spcCol="1270" rtlCol="0" anchor="ctr" anchorCtr="0">
            <a:noAutofit/>
          </a:bodyPr>
          <a:lstStyle/>
          <a:p>
            <a:pPr marL="285750" indent="-285750" algn="just">
              <a:buFont typeface="Wingdings" pitchFamily="2" charset="2"/>
              <a:buChar char="ü"/>
            </a:pPr>
            <a:r>
              <a:rPr lang="tr-TR" sz="2000" dirty="0" smtClean="0">
                <a:solidFill>
                  <a:srgbClr val="0066FF"/>
                </a:solidFill>
              </a:rPr>
              <a:t>Yumurta kolisi </a:t>
            </a:r>
            <a:r>
              <a:rPr lang="tr-TR" sz="2000" dirty="0">
                <a:solidFill>
                  <a:srgbClr val="0066FF"/>
                </a:solidFill>
              </a:rPr>
              <a:t>kullanarak, piyasada su tutucu olarak bilinen </a:t>
            </a:r>
            <a:r>
              <a:rPr lang="tr-TR" sz="2000" dirty="0" err="1">
                <a:solidFill>
                  <a:srgbClr val="0066FF"/>
                </a:solidFill>
              </a:rPr>
              <a:t>Ecosorb</a:t>
            </a:r>
            <a:r>
              <a:rPr lang="tr-TR" sz="2000" dirty="0">
                <a:solidFill>
                  <a:srgbClr val="0066FF"/>
                </a:solidFill>
              </a:rPr>
              <a:t> (Türk Tozu) maddesine </a:t>
            </a:r>
            <a:r>
              <a:rPr lang="tr-TR" sz="2000" i="1" u="sng" dirty="0">
                <a:solidFill>
                  <a:srgbClr val="0066FF"/>
                </a:solidFill>
              </a:rPr>
              <a:t>alternatif su tutucu madde </a:t>
            </a:r>
            <a:r>
              <a:rPr lang="tr-TR" sz="2000" i="1" u="sng" dirty="0" smtClean="0">
                <a:solidFill>
                  <a:srgbClr val="0066FF"/>
                </a:solidFill>
              </a:rPr>
              <a:t>üretmek</a:t>
            </a:r>
            <a:r>
              <a:rPr lang="tr-TR" sz="2000" dirty="0" smtClean="0">
                <a:solidFill>
                  <a:srgbClr val="0066FF"/>
                </a:solidFill>
              </a:rPr>
              <a:t>.</a:t>
            </a:r>
          </a:p>
          <a:p>
            <a:pPr algn="just"/>
            <a:endParaRPr lang="tr-TR" sz="2000" dirty="0">
              <a:solidFill>
                <a:srgbClr val="FF0000"/>
              </a:solidFill>
            </a:endParaRPr>
          </a:p>
          <a:p>
            <a:pPr marL="285750" indent="-285750" algn="just">
              <a:buFont typeface="Wingdings" pitchFamily="2" charset="2"/>
              <a:buChar char="ü"/>
            </a:pPr>
            <a:r>
              <a:rPr lang="tr-TR" sz="2000" dirty="0">
                <a:solidFill>
                  <a:srgbClr val="FF0000"/>
                </a:solidFill>
              </a:rPr>
              <a:t>Yumurta kolisinin su tutma özelliğinin yanı sıra </a:t>
            </a:r>
            <a:r>
              <a:rPr lang="tr-TR" sz="2000" i="1" u="sng" dirty="0">
                <a:solidFill>
                  <a:srgbClr val="FF0000"/>
                </a:solidFill>
              </a:rPr>
              <a:t>bitki çimlenmesi ve büyümesine etkisi olup olmadığını araştırmak</a:t>
            </a:r>
            <a:r>
              <a:rPr lang="tr-TR" dirty="0">
                <a:solidFill>
                  <a:srgbClr val="FF0000"/>
                </a:solidFill>
              </a:rPr>
              <a:t>.</a:t>
            </a:r>
          </a:p>
        </p:txBody>
      </p:sp>
      <p:sp>
        <p:nvSpPr>
          <p:cNvPr id="7" name="Yuvarlatılmış Dikdörtgen 6"/>
          <p:cNvSpPr/>
          <p:nvPr/>
        </p:nvSpPr>
        <p:spPr>
          <a:xfrm>
            <a:off x="5076056" y="1556792"/>
            <a:ext cx="3456384" cy="4464496"/>
          </a:xfrm>
          <a:prstGeom prst="roundRect">
            <a:avLst/>
          </a:prstGeom>
        </p:spPr>
        <p:style>
          <a:lnRef idx="2">
            <a:schemeClr val="accent1"/>
          </a:lnRef>
          <a:fillRef idx="1">
            <a:schemeClr val="lt1"/>
          </a:fillRef>
          <a:effectRef idx="0">
            <a:schemeClr val="accent1"/>
          </a:effectRef>
          <a:fontRef idx="minor">
            <a:schemeClr val="dk1"/>
          </a:fontRef>
        </p:style>
        <p:txBody>
          <a:bodyPr spcFirstLastPara="0" vert="horz" wrap="square" lIns="216354" tIns="189034" rIns="216354" bIns="189034" numCol="1" spcCol="1270" rtlCol="0" anchor="ctr" anchorCtr="0">
            <a:noAutofit/>
          </a:bodyPr>
          <a:lstStyle/>
          <a:p>
            <a:pPr marL="285750" indent="-285750" algn="just">
              <a:buFont typeface="Wingdings" pitchFamily="2" charset="2"/>
              <a:buChar char="ü"/>
            </a:pPr>
            <a:r>
              <a:rPr lang="tr-TR" sz="2000" dirty="0">
                <a:solidFill>
                  <a:srgbClr val="0066FF"/>
                </a:solidFill>
              </a:rPr>
              <a:t>Yumurta kolisi tozu, toprağa verilen suyu bitki kökünün bulunduğu yüzeyde tutarak su tasarrufu sağlar</a:t>
            </a:r>
            <a:r>
              <a:rPr lang="tr-TR" sz="2000" dirty="0" smtClean="0">
                <a:solidFill>
                  <a:srgbClr val="0066FF"/>
                </a:solidFill>
              </a:rPr>
              <a:t>.</a:t>
            </a:r>
          </a:p>
          <a:p>
            <a:pPr algn="just"/>
            <a:endParaRPr lang="tr-TR" sz="2000" dirty="0" smtClean="0">
              <a:solidFill>
                <a:srgbClr val="FF0000"/>
              </a:solidFill>
            </a:endParaRPr>
          </a:p>
          <a:p>
            <a:pPr algn="just"/>
            <a:endParaRPr lang="tr-TR" sz="2000" dirty="0">
              <a:solidFill>
                <a:srgbClr val="FF0000"/>
              </a:solidFill>
            </a:endParaRPr>
          </a:p>
          <a:p>
            <a:pPr marL="285750" indent="-285750" algn="just">
              <a:buFont typeface="Wingdings" pitchFamily="2" charset="2"/>
              <a:buChar char="ü"/>
            </a:pPr>
            <a:r>
              <a:rPr lang="tr-TR" sz="2000" dirty="0">
                <a:solidFill>
                  <a:srgbClr val="FF0000"/>
                </a:solidFill>
              </a:rPr>
              <a:t>Yumurta kolisinin su tutma özelliğinin yanı sıra bitki çimlenmesi ve büyümesinde etkisi vardır.</a:t>
            </a:r>
          </a:p>
          <a:p>
            <a:endParaRPr lang="tr-TR" sz="2000" dirty="0">
              <a:solidFill>
                <a:srgbClr val="FF0000"/>
              </a:solidFill>
            </a:endParaRPr>
          </a:p>
        </p:txBody>
      </p:sp>
      <p:sp>
        <p:nvSpPr>
          <p:cNvPr id="8" name="Sağ Ok 7"/>
          <p:cNvSpPr/>
          <p:nvPr/>
        </p:nvSpPr>
        <p:spPr>
          <a:xfrm>
            <a:off x="3851920" y="3645024"/>
            <a:ext cx="978408" cy="484632"/>
          </a:xfrm>
          <a:prstGeom prst="rightArrow">
            <a:avLst/>
          </a:prstGeom>
        </p:spPr>
        <p:style>
          <a:lnRef idx="1">
            <a:schemeClr val="accent1"/>
          </a:lnRef>
          <a:fillRef idx="2">
            <a:schemeClr val="accent1"/>
          </a:fillRef>
          <a:effectRef idx="1">
            <a:schemeClr val="accent1"/>
          </a:effectRef>
          <a:fontRef idx="minor">
            <a:schemeClr val="dk1"/>
          </a:fontRef>
        </p:style>
        <p:txBody>
          <a:bodyPr spcFirstLastPara="0" vert="horz" wrap="square" lIns="216354" tIns="189034" rIns="216354" bIns="189034" numCol="1" spcCol="1270" rtlCol="0" anchor="ctr" anchorCtr="0">
            <a:noAutofit/>
          </a:bodyPr>
          <a:lstStyle/>
          <a:p>
            <a:pPr algn="ctr" defTabSz="711200">
              <a:lnSpc>
                <a:spcPct val="90000"/>
              </a:lnSpc>
              <a:spcBef>
                <a:spcPct val="0"/>
              </a:spcBef>
              <a:spcAft>
                <a:spcPct val="35000"/>
              </a:spcAft>
            </a:pPr>
            <a:endParaRPr lang="tr-TR" b="1" u="none" kern="1200" dirty="0" smtClean="0">
              <a:latin typeface="Futura Bk BT" pitchFamily="34" charset="0"/>
            </a:endParaRPr>
          </a:p>
        </p:txBody>
      </p:sp>
      <p:pic>
        <p:nvPicPr>
          <p:cNvPr id="9" name="Resim 8"/>
          <p:cNvPicPr/>
          <p:nvPr/>
        </p:nvPicPr>
        <p:blipFill>
          <a:blip r:embed="rId3" cstate="print">
            <a:extLst>
              <a:ext uri="{28A0092B-C50C-407E-A947-70E740481C1C}">
                <a14:useLocalDpi xmlns:a14="http://schemas.microsoft.com/office/drawing/2010/main" val="0"/>
              </a:ext>
            </a:extLst>
          </a:blip>
          <a:stretch>
            <a:fillRect/>
          </a:stretch>
        </p:blipFill>
        <p:spPr>
          <a:xfrm>
            <a:off x="0" y="0"/>
            <a:ext cx="1024299" cy="706090"/>
          </a:xfrm>
          <a:prstGeom prst="rect">
            <a:avLst/>
          </a:prstGeom>
        </p:spPr>
      </p:pic>
      <p:pic>
        <p:nvPicPr>
          <p:cNvPr id="10" name="Picture 6"/>
          <p:cNvPicPr>
            <a:picLocks noChangeAspect="1"/>
          </p:cNvPicPr>
          <p:nvPr/>
        </p:nvPicPr>
        <p:blipFill>
          <a:blip r:embed="rId4">
            <a:alphaModFix amt="7999"/>
          </a:blip>
          <a:srcRect l="64952"/>
          <a:stretch>
            <a:fillRect/>
          </a:stretch>
        </p:blipFill>
        <p:spPr>
          <a:xfrm>
            <a:off x="35496" y="706090"/>
            <a:ext cx="2990986" cy="6151910"/>
          </a:xfrm>
          <a:prstGeom prst="rect">
            <a:avLst/>
          </a:prstGeom>
        </p:spPr>
      </p:pic>
      <p:pic>
        <p:nvPicPr>
          <p:cNvPr id="11" name="Resim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748528"/>
            <a:ext cx="9144000" cy="1109472"/>
          </a:xfrm>
          <a:prstGeom prst="rect">
            <a:avLst/>
          </a:prstGeom>
        </p:spPr>
      </p:pic>
    </p:spTree>
    <p:extLst>
      <p:ext uri="{BB962C8B-B14F-4D97-AF65-F5344CB8AC3E}">
        <p14:creationId xmlns:p14="http://schemas.microsoft.com/office/powerpoint/2010/main" val="105499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algn="ctr"/>
            <a:r>
              <a:rPr lang="tr-TR" sz="2700" dirty="0" smtClean="0"/>
              <a:t/>
            </a:r>
            <a:br>
              <a:rPr lang="tr-TR" sz="2700" dirty="0" smtClean="0"/>
            </a:br>
            <a:r>
              <a:rPr lang="tr-TR" sz="2700" dirty="0" smtClean="0"/>
              <a:t>DENEY VE GÖZLEM ZAMANI</a:t>
            </a:r>
            <a:r>
              <a:rPr lang="tr-TR" dirty="0"/>
              <a:t/>
            </a:r>
            <a:br>
              <a:rPr lang="tr-TR" dirty="0"/>
            </a:br>
            <a:endParaRPr lang="tr-TR" dirty="0"/>
          </a:p>
        </p:txBody>
      </p:sp>
      <p:sp>
        <p:nvSpPr>
          <p:cNvPr id="3" name="İçerik Yer Tutucusu 2"/>
          <p:cNvSpPr>
            <a:spLocks noGrp="1"/>
          </p:cNvSpPr>
          <p:nvPr>
            <p:ph idx="1"/>
          </p:nvPr>
        </p:nvSpPr>
        <p:spPr>
          <a:xfrm>
            <a:off x="714400" y="836712"/>
            <a:ext cx="7715200" cy="6021288"/>
          </a:xfrm>
        </p:spPr>
        <p:txBody>
          <a:bodyPr>
            <a:noAutofit/>
          </a:bodyPr>
          <a:lstStyle/>
          <a:p>
            <a:pPr>
              <a:buFont typeface="Wingdings" pitchFamily="2" charset="2"/>
              <a:buChar char="ü"/>
            </a:pPr>
            <a:r>
              <a:rPr lang="tr-TR" sz="1600" b="1" i="1" dirty="0" smtClean="0">
                <a:solidFill>
                  <a:srgbClr val="00B050"/>
                </a:solidFill>
              </a:rPr>
              <a:t>Ali’nin Kontrol Değişkeni</a:t>
            </a:r>
          </a:p>
          <a:p>
            <a:endParaRPr lang="tr-TR" sz="1600" dirty="0"/>
          </a:p>
          <a:p>
            <a:pPr lvl="1">
              <a:buFont typeface="Wingdings" pitchFamily="2" charset="2"/>
              <a:buChar char="Ø"/>
            </a:pPr>
            <a:r>
              <a:rPr lang="tr-TR" sz="1600" dirty="0">
                <a:solidFill>
                  <a:srgbClr val="0066FF"/>
                </a:solidFill>
              </a:rPr>
              <a:t>Saksılar</a:t>
            </a:r>
          </a:p>
          <a:p>
            <a:pPr lvl="1">
              <a:buFont typeface="Wingdings" pitchFamily="2" charset="2"/>
              <a:buChar char="Ø"/>
            </a:pPr>
            <a:r>
              <a:rPr lang="tr-TR" sz="1600" dirty="0">
                <a:solidFill>
                  <a:srgbClr val="0066FF"/>
                </a:solidFill>
              </a:rPr>
              <a:t>Ortam sıcaklığı</a:t>
            </a:r>
          </a:p>
          <a:p>
            <a:pPr lvl="1">
              <a:buFont typeface="Wingdings" pitchFamily="2" charset="2"/>
              <a:buChar char="Ø"/>
            </a:pPr>
            <a:r>
              <a:rPr lang="tr-TR" sz="1600" dirty="0">
                <a:solidFill>
                  <a:srgbClr val="0066FF"/>
                </a:solidFill>
              </a:rPr>
              <a:t>Su miktarı</a:t>
            </a:r>
          </a:p>
          <a:p>
            <a:pPr lvl="1">
              <a:buFont typeface="Wingdings" pitchFamily="2" charset="2"/>
              <a:buChar char="Ø"/>
            </a:pPr>
            <a:r>
              <a:rPr lang="tr-TR" sz="1600" dirty="0">
                <a:solidFill>
                  <a:srgbClr val="0066FF"/>
                </a:solidFill>
              </a:rPr>
              <a:t>Tohum büyüklükleri</a:t>
            </a:r>
          </a:p>
          <a:p>
            <a:pPr lvl="1">
              <a:buFont typeface="Wingdings" pitchFamily="2" charset="2"/>
              <a:buChar char="Ø"/>
            </a:pPr>
            <a:r>
              <a:rPr lang="tr-TR" sz="1600" dirty="0">
                <a:solidFill>
                  <a:srgbClr val="0066FF"/>
                </a:solidFill>
              </a:rPr>
              <a:t>Toplam toprak miktarı</a:t>
            </a:r>
          </a:p>
          <a:p>
            <a:pPr lvl="1">
              <a:buFont typeface="Wingdings" pitchFamily="2" charset="2"/>
              <a:buChar char="Ø"/>
            </a:pPr>
            <a:r>
              <a:rPr lang="tr-TR" sz="1600" dirty="0" smtClean="0">
                <a:solidFill>
                  <a:srgbClr val="0066FF"/>
                </a:solidFill>
              </a:rPr>
              <a:t>Kontrol </a:t>
            </a:r>
            <a:r>
              <a:rPr lang="tr-TR" sz="1600" dirty="0">
                <a:solidFill>
                  <a:srgbClr val="0066FF"/>
                </a:solidFill>
              </a:rPr>
              <a:t>grubu saksısına 1000 </a:t>
            </a:r>
            <a:r>
              <a:rPr lang="tr-TR" sz="1600" dirty="0" smtClean="0">
                <a:solidFill>
                  <a:srgbClr val="0066FF"/>
                </a:solidFill>
              </a:rPr>
              <a:t>g toprak</a:t>
            </a:r>
            <a:endParaRPr lang="tr-TR" sz="1600" dirty="0">
              <a:solidFill>
                <a:srgbClr val="0066FF"/>
              </a:solidFill>
            </a:endParaRPr>
          </a:p>
          <a:p>
            <a:pPr lvl="1">
              <a:buFont typeface="Wingdings" pitchFamily="2" charset="2"/>
              <a:buChar char="Ø"/>
            </a:pPr>
            <a:r>
              <a:rPr lang="tr-TR" sz="1600" dirty="0">
                <a:solidFill>
                  <a:srgbClr val="0066FF"/>
                </a:solidFill>
              </a:rPr>
              <a:t>Deney </a:t>
            </a:r>
            <a:r>
              <a:rPr lang="tr-TR" sz="1600" dirty="0" smtClean="0">
                <a:solidFill>
                  <a:srgbClr val="0066FF"/>
                </a:solidFill>
              </a:rPr>
              <a:t>grubu -</a:t>
            </a:r>
            <a:r>
              <a:rPr lang="tr-TR" sz="1600" dirty="0">
                <a:solidFill>
                  <a:srgbClr val="0066FF"/>
                </a:solidFill>
              </a:rPr>
              <a:t>1 saksına 955 </a:t>
            </a:r>
            <a:r>
              <a:rPr lang="tr-TR" sz="1600" dirty="0" smtClean="0">
                <a:solidFill>
                  <a:srgbClr val="0066FF"/>
                </a:solidFill>
              </a:rPr>
              <a:t>g </a:t>
            </a:r>
            <a:r>
              <a:rPr lang="tr-TR" sz="1600" dirty="0">
                <a:solidFill>
                  <a:srgbClr val="0066FF"/>
                </a:solidFill>
              </a:rPr>
              <a:t>toprak, 45 </a:t>
            </a:r>
            <a:r>
              <a:rPr lang="tr-TR" sz="1600" dirty="0" smtClean="0">
                <a:solidFill>
                  <a:srgbClr val="0066FF"/>
                </a:solidFill>
              </a:rPr>
              <a:t>g </a:t>
            </a:r>
            <a:r>
              <a:rPr lang="tr-TR" sz="1600" dirty="0">
                <a:solidFill>
                  <a:srgbClr val="0066FF"/>
                </a:solidFill>
              </a:rPr>
              <a:t>yumurta kolisi tozu</a:t>
            </a:r>
          </a:p>
          <a:p>
            <a:pPr lvl="1">
              <a:buFont typeface="Wingdings" pitchFamily="2" charset="2"/>
              <a:buChar char="Ø"/>
            </a:pPr>
            <a:r>
              <a:rPr lang="tr-TR" sz="1600" dirty="0">
                <a:solidFill>
                  <a:srgbClr val="0066FF"/>
                </a:solidFill>
              </a:rPr>
              <a:t>Deney </a:t>
            </a:r>
            <a:r>
              <a:rPr lang="tr-TR" sz="1600" dirty="0" smtClean="0">
                <a:solidFill>
                  <a:srgbClr val="0066FF"/>
                </a:solidFill>
              </a:rPr>
              <a:t>grubu - </a:t>
            </a:r>
            <a:r>
              <a:rPr lang="tr-TR" sz="1600" dirty="0">
                <a:solidFill>
                  <a:srgbClr val="0066FF"/>
                </a:solidFill>
              </a:rPr>
              <a:t>2 saksısına 910 </a:t>
            </a:r>
            <a:r>
              <a:rPr lang="tr-TR" sz="1600" dirty="0" smtClean="0">
                <a:solidFill>
                  <a:srgbClr val="0066FF"/>
                </a:solidFill>
              </a:rPr>
              <a:t>g  </a:t>
            </a:r>
            <a:r>
              <a:rPr lang="tr-TR" sz="1600" dirty="0">
                <a:solidFill>
                  <a:srgbClr val="0066FF"/>
                </a:solidFill>
              </a:rPr>
              <a:t>toprak 90 </a:t>
            </a:r>
            <a:r>
              <a:rPr lang="tr-TR" sz="1600" dirty="0" smtClean="0">
                <a:solidFill>
                  <a:srgbClr val="0066FF"/>
                </a:solidFill>
              </a:rPr>
              <a:t>g </a:t>
            </a:r>
            <a:r>
              <a:rPr lang="tr-TR" sz="1600" dirty="0">
                <a:solidFill>
                  <a:srgbClr val="0066FF"/>
                </a:solidFill>
              </a:rPr>
              <a:t>yumurta kolisi </a:t>
            </a:r>
            <a:r>
              <a:rPr lang="tr-TR" sz="1600" dirty="0" smtClean="0">
                <a:solidFill>
                  <a:srgbClr val="0066FF"/>
                </a:solidFill>
              </a:rPr>
              <a:t>tozu</a:t>
            </a:r>
            <a:endParaRPr lang="tr-TR" sz="1600" dirty="0">
              <a:solidFill>
                <a:srgbClr val="0066FF"/>
              </a:solidFill>
            </a:endParaRPr>
          </a:p>
          <a:p>
            <a:pPr marL="0" indent="0">
              <a:buNone/>
            </a:pPr>
            <a:endParaRPr lang="tr-TR" sz="1600" i="1" dirty="0"/>
          </a:p>
          <a:p>
            <a:pPr>
              <a:buFont typeface="Wingdings" pitchFamily="2" charset="2"/>
              <a:buChar char="ü"/>
            </a:pPr>
            <a:r>
              <a:rPr lang="tr-TR" sz="1600" b="1" i="1" dirty="0" smtClean="0">
                <a:solidFill>
                  <a:srgbClr val="00B050"/>
                </a:solidFill>
              </a:rPr>
              <a:t>Ali’nin Bağımsız Değişkenleri</a:t>
            </a:r>
          </a:p>
          <a:p>
            <a:pPr marL="0" indent="0">
              <a:buNone/>
            </a:pPr>
            <a:endParaRPr lang="tr-TR" sz="1600" dirty="0">
              <a:solidFill>
                <a:srgbClr val="0066FF"/>
              </a:solidFill>
            </a:endParaRPr>
          </a:p>
          <a:p>
            <a:pPr marL="0" indent="0">
              <a:buNone/>
            </a:pPr>
            <a:r>
              <a:rPr lang="tr-TR" sz="1600" dirty="0">
                <a:solidFill>
                  <a:srgbClr val="0066FF"/>
                </a:solidFill>
              </a:rPr>
              <a:t>Saksılara koyduğu yumurta kolisi tozu </a:t>
            </a:r>
            <a:r>
              <a:rPr lang="tr-TR" sz="1600" dirty="0" smtClean="0">
                <a:solidFill>
                  <a:srgbClr val="0066FF"/>
                </a:solidFill>
              </a:rPr>
              <a:t>miktarı</a:t>
            </a:r>
          </a:p>
          <a:p>
            <a:pPr marL="0" indent="0">
              <a:buNone/>
            </a:pPr>
            <a:endParaRPr lang="tr-TR" sz="1600" dirty="0"/>
          </a:p>
          <a:p>
            <a:pPr marL="0" indent="0">
              <a:buNone/>
            </a:pPr>
            <a:r>
              <a:rPr lang="tr-TR" sz="1600" dirty="0"/>
              <a:t> </a:t>
            </a:r>
          </a:p>
          <a:p>
            <a:pPr>
              <a:buFont typeface="Wingdings" pitchFamily="2" charset="2"/>
              <a:buChar char="ü"/>
            </a:pPr>
            <a:r>
              <a:rPr lang="tr-TR" sz="1600" b="1" i="1" dirty="0" smtClean="0">
                <a:solidFill>
                  <a:srgbClr val="00B050"/>
                </a:solidFill>
              </a:rPr>
              <a:t>Ali’nin Bağımlı </a:t>
            </a:r>
            <a:r>
              <a:rPr lang="tr-TR" sz="1600" b="1" i="1" dirty="0">
                <a:solidFill>
                  <a:srgbClr val="00B050"/>
                </a:solidFill>
              </a:rPr>
              <a:t>Değişkeni</a:t>
            </a:r>
            <a:endParaRPr lang="tr-TR" sz="1600" i="1" dirty="0">
              <a:solidFill>
                <a:srgbClr val="00B050"/>
              </a:solidFill>
            </a:endParaRPr>
          </a:p>
          <a:p>
            <a:pPr marL="0" indent="0">
              <a:buNone/>
            </a:pPr>
            <a:r>
              <a:rPr lang="tr-TR" sz="1600" b="1" dirty="0"/>
              <a:t> </a:t>
            </a:r>
            <a:endParaRPr lang="tr-TR" sz="1600" dirty="0">
              <a:solidFill>
                <a:srgbClr val="0066FF"/>
              </a:solidFill>
            </a:endParaRPr>
          </a:p>
          <a:p>
            <a:pPr marL="0" indent="0">
              <a:buNone/>
            </a:pPr>
            <a:r>
              <a:rPr lang="tr-TR" sz="1600" dirty="0">
                <a:solidFill>
                  <a:srgbClr val="0066FF"/>
                </a:solidFill>
              </a:rPr>
              <a:t>Saksıların tabanına sızan su miktarı</a:t>
            </a:r>
          </a:p>
          <a:p>
            <a:pPr marL="0" indent="0">
              <a:buNone/>
            </a:pPr>
            <a:r>
              <a:rPr lang="tr-TR" sz="1600" dirty="0">
                <a:solidFill>
                  <a:srgbClr val="0066FF"/>
                </a:solidFill>
              </a:rPr>
              <a:t>(Çimlenme süresi ve büyüme miktarı da bağımlı değişken olarak </a:t>
            </a:r>
            <a:r>
              <a:rPr lang="tr-TR" sz="1600" dirty="0" smtClean="0">
                <a:solidFill>
                  <a:srgbClr val="0066FF"/>
                </a:solidFill>
              </a:rPr>
              <a:t>araştırmıştır)</a:t>
            </a:r>
            <a:endParaRPr lang="tr-TR" sz="1600" dirty="0">
              <a:solidFill>
                <a:srgbClr val="0066FF"/>
              </a:solidFill>
            </a:endParaRPr>
          </a:p>
          <a:p>
            <a:endParaRPr lang="tr-TR" sz="1600" dirty="0"/>
          </a:p>
        </p:txBody>
      </p:sp>
      <p:pic>
        <p:nvPicPr>
          <p:cNvPr id="4" name="Resim 3"/>
          <p:cNvPicPr/>
          <p:nvPr/>
        </p:nvPicPr>
        <p:blipFill>
          <a:blip r:embed="rId3" cstate="print">
            <a:extLst>
              <a:ext uri="{28A0092B-C50C-407E-A947-70E740481C1C}">
                <a14:useLocalDpi xmlns:a14="http://schemas.microsoft.com/office/drawing/2010/main" val="0"/>
              </a:ext>
            </a:extLst>
          </a:blip>
          <a:stretch>
            <a:fillRect/>
          </a:stretch>
        </p:blipFill>
        <p:spPr>
          <a:xfrm>
            <a:off x="0" y="0"/>
            <a:ext cx="1024299" cy="706090"/>
          </a:xfrm>
          <a:prstGeom prst="rect">
            <a:avLst/>
          </a:prstGeom>
        </p:spPr>
      </p:pic>
      <p:pic>
        <p:nvPicPr>
          <p:cNvPr id="5" name="Picture 6"/>
          <p:cNvPicPr>
            <a:picLocks noChangeAspect="1"/>
          </p:cNvPicPr>
          <p:nvPr/>
        </p:nvPicPr>
        <p:blipFill>
          <a:blip r:embed="rId4">
            <a:alphaModFix amt="7999"/>
          </a:blip>
          <a:srcRect l="64952"/>
          <a:stretch>
            <a:fillRect/>
          </a:stretch>
        </p:blipFill>
        <p:spPr>
          <a:xfrm>
            <a:off x="52658" y="706090"/>
            <a:ext cx="2990986" cy="6142406"/>
          </a:xfrm>
          <a:prstGeom prst="rect">
            <a:avLst/>
          </a:prstGeom>
        </p:spPr>
      </p:pic>
    </p:spTree>
    <p:extLst>
      <p:ext uri="{BB962C8B-B14F-4D97-AF65-F5344CB8AC3E}">
        <p14:creationId xmlns:p14="http://schemas.microsoft.com/office/powerpoint/2010/main" val="2834642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sz="2400" dirty="0" smtClean="0"/>
              <a:t>DENEY VE GÖZLEM ZAMANI</a:t>
            </a:r>
            <a:endParaRPr lang="tr-TR" sz="2400" dirty="0"/>
          </a:p>
        </p:txBody>
      </p:sp>
      <p:sp>
        <p:nvSpPr>
          <p:cNvPr id="3" name="İçerik Yer Tutucusu 2"/>
          <p:cNvSpPr>
            <a:spLocks noGrp="1"/>
          </p:cNvSpPr>
          <p:nvPr>
            <p:ph idx="1"/>
          </p:nvPr>
        </p:nvSpPr>
        <p:spPr>
          <a:xfrm>
            <a:off x="0" y="1052736"/>
            <a:ext cx="9144000" cy="5328592"/>
          </a:xfrm>
        </p:spPr>
        <p:txBody>
          <a:bodyPr>
            <a:normAutofit/>
          </a:bodyPr>
          <a:lstStyle/>
          <a:p>
            <a:pPr marL="0" indent="0">
              <a:buNone/>
            </a:pPr>
            <a:endParaRPr lang="tr-TR" sz="5600" dirty="0"/>
          </a:p>
          <a:p>
            <a:pPr marL="0" indent="0">
              <a:buNone/>
            </a:pPr>
            <a:endParaRPr lang="tr-TR" sz="5600" dirty="0"/>
          </a:p>
          <a:p>
            <a:pPr marL="0" indent="0">
              <a:buNone/>
            </a:pPr>
            <a:endParaRPr lang="tr-TR" sz="5600" dirty="0"/>
          </a:p>
          <a:p>
            <a:pPr marL="0" indent="0">
              <a:buNone/>
            </a:pPr>
            <a:endParaRPr lang="tr-TR" sz="5600" dirty="0"/>
          </a:p>
          <a:p>
            <a:pPr marL="0" indent="0">
              <a:buNone/>
            </a:pPr>
            <a:r>
              <a:rPr lang="tr-TR" sz="5600" dirty="0"/>
              <a:t> </a:t>
            </a:r>
          </a:p>
          <a:p>
            <a:pPr marL="0" indent="0">
              <a:buNone/>
            </a:pPr>
            <a:endParaRPr lang="tr-TR" sz="5600" dirty="0"/>
          </a:p>
          <a:p>
            <a:pPr marL="0" indent="0">
              <a:buNone/>
            </a:pPr>
            <a:endParaRPr lang="tr-TR" sz="5600" dirty="0"/>
          </a:p>
          <a:p>
            <a:pPr marL="0" indent="0">
              <a:buNone/>
            </a:pPr>
            <a:endParaRPr lang="tr-TR" sz="5600" dirty="0"/>
          </a:p>
        </p:txBody>
      </p:sp>
      <p:graphicFrame>
        <p:nvGraphicFramePr>
          <p:cNvPr id="6" name="Diyagram 5"/>
          <p:cNvGraphicFramePr/>
          <p:nvPr>
            <p:extLst>
              <p:ext uri="{D42A27DB-BD31-4B8C-83A1-F6EECF244321}">
                <p14:modId xmlns:p14="http://schemas.microsoft.com/office/powerpoint/2010/main" val="3521076459"/>
              </p:ext>
            </p:extLst>
          </p:nvPr>
        </p:nvGraphicFramePr>
        <p:xfrm>
          <a:off x="251520" y="980728"/>
          <a:ext cx="7920880" cy="5877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Resim 4"/>
          <p:cNvPicPr/>
          <p:nvPr/>
        </p:nvPicPr>
        <p:blipFill>
          <a:blip r:embed="rId8" cstate="print">
            <a:extLst>
              <a:ext uri="{28A0092B-C50C-407E-A947-70E740481C1C}">
                <a14:useLocalDpi xmlns:a14="http://schemas.microsoft.com/office/drawing/2010/main" val="0"/>
              </a:ext>
            </a:extLst>
          </a:blip>
          <a:stretch>
            <a:fillRect/>
          </a:stretch>
        </p:blipFill>
        <p:spPr>
          <a:xfrm>
            <a:off x="0" y="0"/>
            <a:ext cx="1024299" cy="706090"/>
          </a:xfrm>
          <a:prstGeom prst="rect">
            <a:avLst/>
          </a:prstGeom>
        </p:spPr>
      </p:pic>
      <p:pic>
        <p:nvPicPr>
          <p:cNvPr id="7" name="Picture 6"/>
          <p:cNvPicPr>
            <a:picLocks noChangeAspect="1"/>
          </p:cNvPicPr>
          <p:nvPr/>
        </p:nvPicPr>
        <p:blipFill>
          <a:blip r:embed="rId9">
            <a:alphaModFix amt="7999"/>
          </a:blip>
          <a:srcRect l="64952"/>
          <a:stretch>
            <a:fillRect/>
          </a:stretch>
        </p:blipFill>
        <p:spPr>
          <a:xfrm>
            <a:off x="107504" y="732762"/>
            <a:ext cx="2990986" cy="6142406"/>
          </a:xfrm>
          <a:prstGeom prst="rect">
            <a:avLst/>
          </a:prstGeom>
        </p:spPr>
      </p:pic>
    </p:spTree>
    <p:extLst>
      <p:ext uri="{BB962C8B-B14F-4D97-AF65-F5344CB8AC3E}">
        <p14:creationId xmlns:p14="http://schemas.microsoft.com/office/powerpoint/2010/main" val="2662566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3608" y="0"/>
            <a:ext cx="7128792" cy="706090"/>
          </a:xfrm>
        </p:spPr>
        <p:txBody>
          <a:bodyPr>
            <a:normAutofit fontScale="90000"/>
          </a:bodyPr>
          <a:lstStyle/>
          <a:p>
            <a:r>
              <a:rPr lang="tr-TR" dirty="0" smtClean="0"/>
              <a:t/>
            </a:r>
            <a:br>
              <a:rPr lang="tr-TR" dirty="0" smtClean="0"/>
            </a:br>
            <a:r>
              <a:rPr lang="tr-TR" sz="2700" dirty="0" smtClean="0"/>
              <a:t>VERİ TOPLAMA, DEĞERLENDİRME VE SONUÇ</a:t>
            </a:r>
            <a:br>
              <a:rPr lang="tr-TR" sz="2700" dirty="0" smtClean="0"/>
            </a:br>
            <a:endParaRPr lang="tr-TR" sz="2700" dirty="0"/>
          </a:p>
        </p:txBody>
      </p:sp>
      <p:sp>
        <p:nvSpPr>
          <p:cNvPr id="3" name="İçerik Yer Tutucusu 2"/>
          <p:cNvSpPr>
            <a:spLocks noGrp="1"/>
          </p:cNvSpPr>
          <p:nvPr>
            <p:ph idx="1"/>
          </p:nvPr>
        </p:nvSpPr>
        <p:spPr>
          <a:xfrm>
            <a:off x="395536" y="908720"/>
            <a:ext cx="8208912" cy="2232248"/>
          </a:xfrm>
        </p:spPr>
        <p:txBody>
          <a:bodyPr>
            <a:noAutofit/>
          </a:bodyPr>
          <a:lstStyle/>
          <a:p>
            <a:pPr algn="just">
              <a:buFont typeface="Wingdings" pitchFamily="2" charset="2"/>
              <a:buChar char="ü"/>
            </a:pPr>
            <a:r>
              <a:rPr lang="tr-TR" sz="1200" dirty="0">
                <a:solidFill>
                  <a:srgbClr val="0066FF"/>
                </a:solidFill>
              </a:rPr>
              <a:t>İlk sulamadan itibaren kontrol grubunun altına yerleştirilen beherde su birikmeye başlamıştır</a:t>
            </a:r>
            <a:r>
              <a:rPr lang="tr-TR" sz="1200" dirty="0" smtClean="0">
                <a:solidFill>
                  <a:srgbClr val="0066FF"/>
                </a:solidFill>
              </a:rPr>
              <a:t>.</a:t>
            </a:r>
          </a:p>
          <a:p>
            <a:pPr algn="just">
              <a:buFont typeface="Wingdings" pitchFamily="2" charset="2"/>
              <a:buChar char="ü"/>
            </a:pPr>
            <a:endParaRPr lang="tr-TR" sz="1200" dirty="0">
              <a:solidFill>
                <a:srgbClr val="0066FF"/>
              </a:solidFill>
            </a:endParaRPr>
          </a:p>
          <a:p>
            <a:pPr algn="just">
              <a:buFont typeface="Wingdings" pitchFamily="2" charset="2"/>
              <a:buChar char="ü"/>
            </a:pPr>
            <a:r>
              <a:rPr lang="tr-TR" sz="1200" dirty="0">
                <a:solidFill>
                  <a:srgbClr val="0066FF"/>
                </a:solidFill>
              </a:rPr>
              <a:t>Deney </a:t>
            </a:r>
            <a:r>
              <a:rPr lang="tr-TR" sz="1200" dirty="0" smtClean="0">
                <a:solidFill>
                  <a:srgbClr val="0066FF"/>
                </a:solidFill>
              </a:rPr>
              <a:t>grubu-1 </a:t>
            </a:r>
            <a:r>
              <a:rPr lang="tr-TR" sz="1200" dirty="0">
                <a:solidFill>
                  <a:srgbClr val="0066FF"/>
                </a:solidFill>
              </a:rPr>
              <a:t>ve deney grubu-2 de ilk sulamada su sızıntısı görülmemiş, suların sızma miktarları ile ilgili grafik ekte sunulmuştur</a:t>
            </a:r>
            <a:r>
              <a:rPr lang="tr-TR" sz="1200" dirty="0" smtClean="0">
                <a:solidFill>
                  <a:srgbClr val="0066FF"/>
                </a:solidFill>
              </a:rPr>
              <a:t>.</a:t>
            </a:r>
          </a:p>
          <a:p>
            <a:pPr algn="just">
              <a:buFont typeface="Wingdings" pitchFamily="2" charset="2"/>
              <a:buChar char="ü"/>
            </a:pPr>
            <a:endParaRPr lang="tr-TR" sz="1200" dirty="0">
              <a:solidFill>
                <a:srgbClr val="0066FF"/>
              </a:solidFill>
            </a:endParaRPr>
          </a:p>
          <a:p>
            <a:pPr algn="just">
              <a:buFont typeface="Wingdings" pitchFamily="2" charset="2"/>
              <a:buChar char="ü"/>
            </a:pPr>
            <a:r>
              <a:rPr lang="tr-TR" sz="1200" dirty="0" smtClean="0">
                <a:solidFill>
                  <a:srgbClr val="0066FF"/>
                </a:solidFill>
              </a:rPr>
              <a:t>İlk </a:t>
            </a:r>
            <a:r>
              <a:rPr lang="tr-TR" sz="1200" dirty="0">
                <a:solidFill>
                  <a:srgbClr val="0066FF"/>
                </a:solidFill>
              </a:rPr>
              <a:t>çimlenme tohum ekiminden 1 hafta sonra deney grubu-1 ve deney grubu- 2 de </a:t>
            </a:r>
            <a:r>
              <a:rPr lang="tr-TR" sz="1200" dirty="0" smtClean="0">
                <a:solidFill>
                  <a:srgbClr val="0066FF"/>
                </a:solidFill>
              </a:rPr>
              <a:t>gözlemlenmiştir. </a:t>
            </a:r>
          </a:p>
          <a:p>
            <a:pPr algn="just">
              <a:buFont typeface="Wingdings" pitchFamily="2" charset="2"/>
              <a:buChar char="ü"/>
            </a:pPr>
            <a:endParaRPr lang="tr-TR" sz="1200" dirty="0">
              <a:solidFill>
                <a:srgbClr val="0066FF"/>
              </a:solidFill>
            </a:endParaRPr>
          </a:p>
          <a:p>
            <a:pPr algn="just">
              <a:buFont typeface="Wingdings" pitchFamily="2" charset="2"/>
              <a:buChar char="ü"/>
            </a:pPr>
            <a:r>
              <a:rPr lang="tr-TR" sz="1200" dirty="0">
                <a:solidFill>
                  <a:srgbClr val="0066FF"/>
                </a:solidFill>
              </a:rPr>
              <a:t>En son çimlenme ise kontrol grubunda </a:t>
            </a:r>
            <a:r>
              <a:rPr lang="tr-TR" sz="1200" dirty="0" smtClean="0">
                <a:solidFill>
                  <a:srgbClr val="0066FF"/>
                </a:solidFill>
              </a:rPr>
              <a:t>gözlemlenmiştir.</a:t>
            </a:r>
          </a:p>
          <a:p>
            <a:pPr algn="just">
              <a:buFont typeface="Wingdings" pitchFamily="2" charset="2"/>
              <a:buChar char="ü"/>
            </a:pPr>
            <a:endParaRPr lang="tr-TR" sz="1200" dirty="0">
              <a:solidFill>
                <a:srgbClr val="0066FF"/>
              </a:solidFill>
            </a:endParaRPr>
          </a:p>
          <a:p>
            <a:pPr algn="just">
              <a:buFont typeface="Wingdings" pitchFamily="2" charset="2"/>
              <a:buChar char="ü"/>
            </a:pPr>
            <a:r>
              <a:rPr lang="tr-TR" sz="1200" dirty="0">
                <a:solidFill>
                  <a:srgbClr val="0066FF"/>
                </a:solidFill>
              </a:rPr>
              <a:t>Bitkilerin boyları ve sıcaklıkları da düzenli aralıklarla ölçülerek </a:t>
            </a:r>
            <a:r>
              <a:rPr lang="tr-TR" sz="1200" dirty="0" smtClean="0">
                <a:solidFill>
                  <a:srgbClr val="0066FF"/>
                </a:solidFill>
              </a:rPr>
              <a:t>kaydedilmiştir.</a:t>
            </a:r>
            <a:endParaRPr lang="tr-TR" sz="1200" dirty="0">
              <a:solidFill>
                <a:srgbClr val="0066FF"/>
              </a:solidFill>
            </a:endParaRPr>
          </a:p>
        </p:txBody>
      </p:sp>
      <p:pic>
        <p:nvPicPr>
          <p:cNvPr id="6" name="İçerik Yer Tutucusu 5" descr="F:\BBE2015\ecosorb\grafiktablo1.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4860032" y="3140968"/>
            <a:ext cx="3744416" cy="3312368"/>
          </a:xfrm>
          <a:prstGeom prst="rect">
            <a:avLst/>
          </a:prstGeom>
          <a:noFill/>
          <a:ln>
            <a:noFill/>
          </a:ln>
        </p:spPr>
      </p:pic>
      <p:pic>
        <p:nvPicPr>
          <p:cNvPr id="7" name="Resim 5" descr="F:\BBE2015\ecosorb\pizap.com14191536968501.jpg"/>
          <p:cNvPicPr/>
          <p:nvPr/>
        </p:nvPicPr>
        <p:blipFill>
          <a:blip r:embed="rId3">
            <a:extLst>
              <a:ext uri="{28A0092B-C50C-407E-A947-70E740481C1C}">
                <a14:useLocalDpi xmlns:a14="http://schemas.microsoft.com/office/drawing/2010/main" val="0"/>
              </a:ext>
            </a:extLst>
          </a:blip>
          <a:srcRect/>
          <a:stretch>
            <a:fillRect/>
          </a:stretch>
        </p:blipFill>
        <p:spPr bwMode="auto">
          <a:xfrm>
            <a:off x="107504" y="3140968"/>
            <a:ext cx="4464496" cy="3312368"/>
          </a:xfrm>
          <a:prstGeom prst="rect">
            <a:avLst/>
          </a:prstGeom>
          <a:noFill/>
          <a:ln>
            <a:noFill/>
          </a:ln>
        </p:spPr>
      </p:pic>
      <p:pic>
        <p:nvPicPr>
          <p:cNvPr id="8" name="Resim 7"/>
          <p:cNvPicPr/>
          <p:nvPr/>
        </p:nvPicPr>
        <p:blipFill>
          <a:blip r:embed="rId4" cstate="print">
            <a:extLst>
              <a:ext uri="{28A0092B-C50C-407E-A947-70E740481C1C}">
                <a14:useLocalDpi xmlns:a14="http://schemas.microsoft.com/office/drawing/2010/main" val="0"/>
              </a:ext>
            </a:extLst>
          </a:blip>
          <a:stretch>
            <a:fillRect/>
          </a:stretch>
        </p:blipFill>
        <p:spPr>
          <a:xfrm>
            <a:off x="0" y="0"/>
            <a:ext cx="1024299" cy="706090"/>
          </a:xfrm>
          <a:prstGeom prst="rect">
            <a:avLst/>
          </a:prstGeom>
        </p:spPr>
      </p:pic>
      <p:pic>
        <p:nvPicPr>
          <p:cNvPr id="9" name="Picture 6"/>
          <p:cNvPicPr>
            <a:picLocks noChangeAspect="1"/>
          </p:cNvPicPr>
          <p:nvPr/>
        </p:nvPicPr>
        <p:blipFill>
          <a:blip r:embed="rId5">
            <a:alphaModFix amt="7999"/>
          </a:blip>
          <a:srcRect l="64952"/>
          <a:stretch>
            <a:fillRect/>
          </a:stretch>
        </p:blipFill>
        <p:spPr>
          <a:xfrm>
            <a:off x="52658" y="706090"/>
            <a:ext cx="2990986" cy="6142406"/>
          </a:xfrm>
          <a:prstGeom prst="rect">
            <a:avLst/>
          </a:prstGeom>
        </p:spPr>
      </p:pic>
    </p:spTree>
    <p:extLst>
      <p:ext uri="{BB962C8B-B14F-4D97-AF65-F5344CB8AC3E}">
        <p14:creationId xmlns:p14="http://schemas.microsoft.com/office/powerpoint/2010/main" val="1012791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3608" y="-24706"/>
            <a:ext cx="7128792" cy="706090"/>
          </a:xfrm>
        </p:spPr>
        <p:txBody>
          <a:bodyPr>
            <a:normAutofit fontScale="90000"/>
          </a:bodyPr>
          <a:lstStyle/>
          <a:p>
            <a:r>
              <a:rPr lang="tr-TR" dirty="0" smtClean="0"/>
              <a:t/>
            </a:r>
            <a:br>
              <a:rPr lang="tr-TR" dirty="0" smtClean="0"/>
            </a:br>
            <a:r>
              <a:rPr lang="tr-TR" sz="2700" dirty="0" smtClean="0"/>
              <a:t>VERİ TOPLAMA, DEĞERLENDİRME VE SONUÇ</a:t>
            </a:r>
            <a:br>
              <a:rPr lang="tr-TR" sz="2700" dirty="0" smtClean="0"/>
            </a:br>
            <a:endParaRPr lang="tr-TR" sz="2700" dirty="0"/>
          </a:p>
        </p:txBody>
      </p:sp>
      <p:sp>
        <p:nvSpPr>
          <p:cNvPr id="3" name="İçerik Yer Tutucusu 2"/>
          <p:cNvSpPr>
            <a:spLocks noGrp="1"/>
          </p:cNvSpPr>
          <p:nvPr>
            <p:ph idx="1"/>
          </p:nvPr>
        </p:nvSpPr>
        <p:spPr>
          <a:xfrm>
            <a:off x="0" y="836712"/>
            <a:ext cx="9144000" cy="6021288"/>
          </a:xfrm>
        </p:spPr>
        <p:txBody>
          <a:bodyPr>
            <a:noAutofit/>
          </a:bodyPr>
          <a:lstStyle/>
          <a:p>
            <a:pPr algn="just">
              <a:buFont typeface="Wingdings" pitchFamily="2" charset="2"/>
              <a:buChar char="ü"/>
            </a:pPr>
            <a:r>
              <a:rPr lang="tr-TR" sz="1600" i="1" u="sng" dirty="0">
                <a:solidFill>
                  <a:srgbClr val="0066FF"/>
                </a:solidFill>
              </a:rPr>
              <a:t>Yapılan deney ve gözlemlerden elde edilen tablo ve </a:t>
            </a:r>
            <a:r>
              <a:rPr lang="tr-TR" sz="1600" i="1" u="sng" dirty="0" smtClean="0">
                <a:solidFill>
                  <a:srgbClr val="0066FF"/>
                </a:solidFill>
              </a:rPr>
              <a:t>grafiklerin değerlendirilmesi </a:t>
            </a:r>
            <a:r>
              <a:rPr lang="tr-TR" sz="1600" i="1" u="sng" dirty="0">
                <a:solidFill>
                  <a:srgbClr val="0066FF"/>
                </a:solidFill>
              </a:rPr>
              <a:t>sonucunda </a:t>
            </a:r>
            <a:r>
              <a:rPr lang="tr-TR" sz="1600" dirty="0">
                <a:solidFill>
                  <a:srgbClr val="0066FF"/>
                </a:solidFill>
              </a:rPr>
              <a:t>selüloz yapıda bir madde olan yumurta kolisinin su tutma özelliğine sahip olduğu görülmüştür</a:t>
            </a:r>
            <a:r>
              <a:rPr lang="tr-TR" sz="1600" dirty="0" smtClean="0">
                <a:solidFill>
                  <a:srgbClr val="0066FF"/>
                </a:solidFill>
              </a:rPr>
              <a:t>.</a:t>
            </a:r>
            <a:endParaRPr lang="tr-TR" sz="1600" dirty="0">
              <a:solidFill>
                <a:srgbClr val="0066FF"/>
              </a:solidFill>
            </a:endParaRPr>
          </a:p>
          <a:p>
            <a:pPr algn="just">
              <a:buFont typeface="Wingdings" pitchFamily="2" charset="2"/>
              <a:buChar char="ü"/>
            </a:pPr>
            <a:r>
              <a:rPr lang="tr-TR" sz="1600" dirty="0" smtClean="0">
                <a:solidFill>
                  <a:srgbClr val="FF0000"/>
                </a:solidFill>
              </a:rPr>
              <a:t>Yumurta </a:t>
            </a:r>
            <a:r>
              <a:rPr lang="tr-TR" sz="1600" dirty="0">
                <a:solidFill>
                  <a:srgbClr val="FF0000"/>
                </a:solidFill>
              </a:rPr>
              <a:t>kolisi tozu miktarı artırıldıkça tabana sızan su miktarı azalmıştır. Bu sonuca göre de toprağa karıştırılan miktarın artırılabileceği düşünülmektedir</a:t>
            </a:r>
            <a:r>
              <a:rPr lang="tr-TR" sz="1600" dirty="0" smtClean="0">
                <a:solidFill>
                  <a:srgbClr val="FF0000"/>
                </a:solidFill>
              </a:rPr>
              <a:t>.</a:t>
            </a:r>
          </a:p>
          <a:p>
            <a:pPr algn="just">
              <a:buFont typeface="Wingdings" pitchFamily="2" charset="2"/>
              <a:buChar char="ü"/>
            </a:pPr>
            <a:endParaRPr lang="tr-TR" sz="1600" dirty="0"/>
          </a:p>
          <a:p>
            <a:pPr algn="just">
              <a:buFont typeface="Wingdings" pitchFamily="2" charset="2"/>
              <a:buChar char="ü"/>
            </a:pPr>
            <a:r>
              <a:rPr lang="tr-TR" sz="1600" dirty="0" smtClean="0">
                <a:solidFill>
                  <a:srgbClr val="0066FF"/>
                </a:solidFill>
              </a:rPr>
              <a:t>Evde </a:t>
            </a:r>
            <a:r>
              <a:rPr lang="tr-TR" sz="1600" dirty="0">
                <a:solidFill>
                  <a:srgbClr val="0066FF"/>
                </a:solidFill>
              </a:rPr>
              <a:t>bulunan saksılar için mutfak robotunda toz haline getirdiğimiz yumurta kolisi, </a:t>
            </a:r>
            <a:r>
              <a:rPr lang="tr-TR" sz="1600" dirty="0" err="1">
                <a:solidFill>
                  <a:srgbClr val="0066FF"/>
                </a:solidFill>
              </a:rPr>
              <a:t>patoz</a:t>
            </a:r>
            <a:r>
              <a:rPr lang="tr-TR" sz="1600" dirty="0">
                <a:solidFill>
                  <a:srgbClr val="0066FF"/>
                </a:solidFill>
              </a:rPr>
              <a:t> makinesi kullanılarak büyük tarlalarda da kullanılabilir</a:t>
            </a:r>
            <a:r>
              <a:rPr lang="tr-TR" sz="1600" dirty="0" smtClean="0">
                <a:solidFill>
                  <a:srgbClr val="0066FF"/>
                </a:solidFill>
              </a:rPr>
              <a:t>.</a:t>
            </a:r>
          </a:p>
          <a:p>
            <a:pPr algn="just">
              <a:buFont typeface="Wingdings" pitchFamily="2" charset="2"/>
              <a:buChar char="ü"/>
            </a:pPr>
            <a:endParaRPr lang="tr-TR" sz="1600" dirty="0" smtClean="0">
              <a:solidFill>
                <a:srgbClr val="FF0000"/>
              </a:solidFill>
            </a:endParaRPr>
          </a:p>
          <a:p>
            <a:pPr algn="just">
              <a:buFont typeface="Wingdings" pitchFamily="2" charset="2"/>
              <a:buChar char="ü"/>
            </a:pPr>
            <a:r>
              <a:rPr lang="tr-TR" sz="1600" dirty="0" smtClean="0">
                <a:solidFill>
                  <a:srgbClr val="FF0000"/>
                </a:solidFill>
              </a:rPr>
              <a:t>Ayrıca </a:t>
            </a:r>
            <a:r>
              <a:rPr lang="tr-TR" sz="1600" dirty="0">
                <a:solidFill>
                  <a:srgbClr val="FF0000"/>
                </a:solidFill>
              </a:rPr>
              <a:t>belediyeler ve hayır kuruluşları veya çevre kuruluşlarının diktiği, sürekli sulama imkânının az olduğu alanlardaki ağaçlar için de faydalı olabilir</a:t>
            </a:r>
            <a:r>
              <a:rPr lang="tr-TR" sz="1600" dirty="0" smtClean="0">
                <a:solidFill>
                  <a:srgbClr val="FF0000"/>
                </a:solidFill>
              </a:rPr>
              <a:t>.</a:t>
            </a:r>
          </a:p>
          <a:p>
            <a:pPr algn="just">
              <a:buFont typeface="Wingdings" pitchFamily="2" charset="2"/>
              <a:buChar char="ü"/>
            </a:pPr>
            <a:endParaRPr lang="tr-TR" sz="1600" dirty="0"/>
          </a:p>
          <a:p>
            <a:pPr algn="just">
              <a:buFont typeface="Wingdings" pitchFamily="2" charset="2"/>
              <a:buChar char="ü"/>
            </a:pPr>
            <a:r>
              <a:rPr lang="tr-TR" sz="1600" dirty="0" smtClean="0">
                <a:solidFill>
                  <a:srgbClr val="0066FF"/>
                </a:solidFill>
              </a:rPr>
              <a:t>Dikilen </a:t>
            </a:r>
            <a:r>
              <a:rPr lang="tr-TR" sz="1600" dirty="0">
                <a:solidFill>
                  <a:srgbClr val="0066FF"/>
                </a:solidFill>
              </a:rPr>
              <a:t>fidanların tabanına eklenirse, uzun süre suyu hapsederek bitkinin kökü güçleninceye kadar su ihtiyacı karşılanabilir. </a:t>
            </a:r>
            <a:endParaRPr lang="tr-TR" sz="1600" dirty="0" smtClean="0">
              <a:solidFill>
                <a:srgbClr val="0066FF"/>
              </a:solidFill>
            </a:endParaRPr>
          </a:p>
          <a:p>
            <a:pPr algn="just">
              <a:buFont typeface="Wingdings" pitchFamily="2" charset="2"/>
              <a:buChar char="ü"/>
            </a:pPr>
            <a:endParaRPr lang="tr-TR" sz="1600" dirty="0"/>
          </a:p>
          <a:p>
            <a:pPr algn="just">
              <a:buFont typeface="Wingdings" pitchFamily="2" charset="2"/>
              <a:buChar char="ü"/>
            </a:pPr>
            <a:r>
              <a:rPr lang="tr-TR" sz="1600" dirty="0" smtClean="0">
                <a:solidFill>
                  <a:srgbClr val="FF0000"/>
                </a:solidFill>
              </a:rPr>
              <a:t>Çimlenme </a:t>
            </a:r>
            <a:r>
              <a:rPr lang="tr-TR" sz="1600" dirty="0">
                <a:solidFill>
                  <a:srgbClr val="FF0000"/>
                </a:solidFill>
              </a:rPr>
              <a:t>ile ilgili olarak gözlemlerimize göre, </a:t>
            </a:r>
            <a:r>
              <a:rPr lang="tr-TR" sz="1600" dirty="0" smtClean="0">
                <a:solidFill>
                  <a:srgbClr val="FF0000"/>
                </a:solidFill>
              </a:rPr>
              <a:t>kontrol </a:t>
            </a:r>
            <a:r>
              <a:rPr lang="tr-TR" sz="1600" dirty="0">
                <a:solidFill>
                  <a:srgbClr val="FF0000"/>
                </a:solidFill>
              </a:rPr>
              <a:t>grubundaki toprak ilk haftada kuraklaşmış ve çimlenme gecikmiştir. Sonuç olarak yumurta kolisi tozunun çimlenme süresine de etkisi </a:t>
            </a:r>
            <a:r>
              <a:rPr lang="tr-TR" sz="1600" dirty="0" smtClean="0">
                <a:solidFill>
                  <a:srgbClr val="FF0000"/>
                </a:solidFill>
              </a:rPr>
              <a:t>vardır.</a:t>
            </a:r>
          </a:p>
          <a:p>
            <a:pPr algn="just">
              <a:buFont typeface="Wingdings" pitchFamily="2" charset="2"/>
              <a:buChar char="ü"/>
            </a:pPr>
            <a:endParaRPr lang="tr-TR" sz="1600" dirty="0">
              <a:solidFill>
                <a:srgbClr val="0066FF"/>
              </a:solidFill>
            </a:endParaRPr>
          </a:p>
          <a:p>
            <a:pPr algn="just">
              <a:buFont typeface="Wingdings" pitchFamily="2" charset="2"/>
              <a:buChar char="ü"/>
            </a:pPr>
            <a:r>
              <a:rPr lang="tr-TR" sz="1600" dirty="0" smtClean="0">
                <a:solidFill>
                  <a:srgbClr val="0066FF"/>
                </a:solidFill>
              </a:rPr>
              <a:t>Bitki </a:t>
            </a:r>
            <a:r>
              <a:rPr lang="tr-TR" sz="1600" dirty="0">
                <a:solidFill>
                  <a:srgbClr val="0066FF"/>
                </a:solidFill>
              </a:rPr>
              <a:t>boylarının süreye bağlı gelişiminde herhangi bir farklılık </a:t>
            </a:r>
            <a:r>
              <a:rPr lang="tr-TR" sz="1600" dirty="0" smtClean="0">
                <a:solidFill>
                  <a:srgbClr val="0066FF"/>
                </a:solidFill>
              </a:rPr>
              <a:t>görülmemiştir.</a:t>
            </a:r>
          </a:p>
          <a:p>
            <a:pPr algn="just">
              <a:buFont typeface="Wingdings" pitchFamily="2" charset="2"/>
              <a:buChar char="ü"/>
            </a:pPr>
            <a:r>
              <a:rPr lang="tr-TR" sz="1600" dirty="0" smtClean="0">
                <a:solidFill>
                  <a:srgbClr val="0066FF"/>
                </a:solidFill>
              </a:rPr>
              <a:t>Kontrol </a:t>
            </a:r>
            <a:r>
              <a:rPr lang="tr-TR" sz="1600" dirty="0">
                <a:solidFill>
                  <a:srgbClr val="0066FF"/>
                </a:solidFill>
              </a:rPr>
              <a:t>grubu bitkilerinin son boylarının kısa olması çimlenmedeki gecikmeden kaynaklanmaktadır</a:t>
            </a:r>
            <a:r>
              <a:rPr lang="tr-TR" sz="1600" dirty="0" smtClean="0">
                <a:solidFill>
                  <a:srgbClr val="0066FF"/>
                </a:solidFill>
              </a:rPr>
              <a:t>.</a:t>
            </a:r>
            <a:endParaRPr lang="tr-TR" sz="1600" dirty="0">
              <a:solidFill>
                <a:srgbClr val="0066FF"/>
              </a:solidFill>
            </a:endParaRPr>
          </a:p>
        </p:txBody>
      </p:sp>
      <p:pic>
        <p:nvPicPr>
          <p:cNvPr id="4" name="Resim 3"/>
          <p:cNvPicPr/>
          <p:nvPr/>
        </p:nvPicPr>
        <p:blipFill>
          <a:blip r:embed="rId2" cstate="print">
            <a:extLst>
              <a:ext uri="{28A0092B-C50C-407E-A947-70E740481C1C}">
                <a14:useLocalDpi xmlns:a14="http://schemas.microsoft.com/office/drawing/2010/main" val="0"/>
              </a:ext>
            </a:extLst>
          </a:blip>
          <a:stretch>
            <a:fillRect/>
          </a:stretch>
        </p:blipFill>
        <p:spPr>
          <a:xfrm>
            <a:off x="0" y="0"/>
            <a:ext cx="1024299" cy="706090"/>
          </a:xfrm>
          <a:prstGeom prst="rect">
            <a:avLst/>
          </a:prstGeom>
        </p:spPr>
      </p:pic>
      <p:pic>
        <p:nvPicPr>
          <p:cNvPr id="5" name="Picture 6"/>
          <p:cNvPicPr>
            <a:picLocks noChangeAspect="1"/>
          </p:cNvPicPr>
          <p:nvPr/>
        </p:nvPicPr>
        <p:blipFill>
          <a:blip r:embed="rId3">
            <a:alphaModFix amt="7999"/>
          </a:blip>
          <a:srcRect l="64952"/>
          <a:stretch>
            <a:fillRect/>
          </a:stretch>
        </p:blipFill>
        <p:spPr>
          <a:xfrm>
            <a:off x="52658" y="706090"/>
            <a:ext cx="2990986" cy="6142406"/>
          </a:xfrm>
          <a:prstGeom prst="rect">
            <a:avLst/>
          </a:prstGeom>
        </p:spPr>
      </p:pic>
    </p:spTree>
    <p:extLst>
      <p:ext uri="{BB962C8B-B14F-4D97-AF65-F5344CB8AC3E}">
        <p14:creationId xmlns:p14="http://schemas.microsoft.com/office/powerpoint/2010/main" val="3900245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95536" y="-1"/>
            <a:ext cx="7776864" cy="556171"/>
          </a:xfrm>
        </p:spPr>
        <p:txBody>
          <a:bodyPr>
            <a:noAutofit/>
          </a:bodyPr>
          <a:lstStyle/>
          <a:p>
            <a:pPr algn="ctr"/>
            <a:r>
              <a:rPr lang="tr-TR" sz="2400" dirty="0" smtClean="0"/>
              <a:t>ARAŞTIRMA ALT PROJESİ ÖRNEĞİ</a:t>
            </a:r>
            <a:endParaRPr lang="tr-TR" sz="2400" dirty="0"/>
          </a:p>
        </p:txBody>
      </p:sp>
      <p:sp>
        <p:nvSpPr>
          <p:cNvPr id="5" name="Slayt Numarası Yer Tutucusu 4"/>
          <p:cNvSpPr>
            <a:spLocks noGrp="1"/>
          </p:cNvSpPr>
          <p:nvPr>
            <p:ph type="sldNum" sz="quarter" idx="12"/>
          </p:nvPr>
        </p:nvSpPr>
        <p:spPr/>
        <p:txBody>
          <a:bodyPr/>
          <a:lstStyle/>
          <a:p>
            <a:fld id="{074B379A-8968-4E49-B7C7-EB6E50A494BB}" type="slidenum">
              <a:rPr lang="en-US" smtClean="0"/>
              <a:pPr/>
              <a:t>39</a:t>
            </a:fld>
            <a:endParaRPr lang="en-US" dirty="0"/>
          </a:p>
        </p:txBody>
      </p:sp>
      <p:pic>
        <p:nvPicPr>
          <p:cNvPr id="4" name="Resim 3"/>
          <p:cNvPicPr>
            <a:picLocks noChangeAspect="1"/>
          </p:cNvPicPr>
          <p:nvPr/>
        </p:nvPicPr>
        <p:blipFill>
          <a:blip r:embed="rId2"/>
          <a:stretch>
            <a:fillRect/>
          </a:stretch>
        </p:blipFill>
        <p:spPr>
          <a:xfrm>
            <a:off x="1" y="692696"/>
            <a:ext cx="8172400" cy="5400600"/>
          </a:xfrm>
          <a:prstGeom prst="rect">
            <a:avLst/>
          </a:prstGeom>
        </p:spPr>
      </p:pic>
      <p:pic>
        <p:nvPicPr>
          <p:cNvPr id="7" name="Resim 6"/>
          <p:cNvPicPr/>
          <p:nvPr/>
        </p:nvPicPr>
        <p:blipFill>
          <a:blip r:embed="rId3" cstate="print">
            <a:extLst>
              <a:ext uri="{28A0092B-C50C-407E-A947-70E740481C1C}">
                <a14:useLocalDpi xmlns:a14="http://schemas.microsoft.com/office/drawing/2010/main" val="0"/>
              </a:ext>
            </a:extLst>
          </a:blip>
          <a:stretch>
            <a:fillRect/>
          </a:stretch>
        </p:blipFill>
        <p:spPr>
          <a:xfrm>
            <a:off x="0" y="0"/>
            <a:ext cx="1024299" cy="706090"/>
          </a:xfrm>
          <a:prstGeom prst="rect">
            <a:avLst/>
          </a:prstGeom>
        </p:spPr>
      </p:pic>
      <p:pic>
        <p:nvPicPr>
          <p:cNvPr id="8" name="Picture 6"/>
          <p:cNvPicPr>
            <a:picLocks noChangeAspect="1"/>
          </p:cNvPicPr>
          <p:nvPr/>
        </p:nvPicPr>
        <p:blipFill>
          <a:blip r:embed="rId4">
            <a:alphaModFix amt="7999"/>
          </a:blip>
          <a:srcRect l="64952"/>
          <a:stretch>
            <a:fillRect/>
          </a:stretch>
        </p:blipFill>
        <p:spPr>
          <a:xfrm>
            <a:off x="52658" y="706090"/>
            <a:ext cx="2990986" cy="6142406"/>
          </a:xfrm>
          <a:prstGeom prst="rect">
            <a:avLst/>
          </a:prstGeom>
        </p:spPr>
      </p:pic>
      <p:pic>
        <p:nvPicPr>
          <p:cNvPr id="9" name="Resim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748528"/>
            <a:ext cx="9144000" cy="1109472"/>
          </a:xfrm>
          <a:prstGeom prst="rect">
            <a:avLst/>
          </a:prstGeom>
        </p:spPr>
      </p:pic>
    </p:spTree>
    <p:extLst>
      <p:ext uri="{BB962C8B-B14F-4D97-AF65-F5344CB8AC3E}">
        <p14:creationId xmlns:p14="http://schemas.microsoft.com/office/powerpoint/2010/main" val="42911859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400" dirty="0" smtClean="0"/>
              <a:t>                         21.YÜZYIL BECERİLERİ</a:t>
            </a:r>
            <a:endParaRPr lang="tr-TR" sz="2400" dirty="0"/>
          </a:p>
        </p:txBody>
      </p:sp>
      <p:sp>
        <p:nvSpPr>
          <p:cNvPr id="3" name="İçerik Yer Tutucusu 2"/>
          <p:cNvSpPr>
            <a:spLocks noGrp="1"/>
          </p:cNvSpPr>
          <p:nvPr>
            <p:ph idx="1"/>
          </p:nvPr>
        </p:nvSpPr>
        <p:spPr>
          <a:xfrm>
            <a:off x="714400" y="736460"/>
            <a:ext cx="8429600" cy="5389703"/>
          </a:xfrm>
        </p:spPr>
        <p:txBody>
          <a:bodyPr>
            <a:normAutofit fontScale="92500" lnSpcReduction="10000"/>
          </a:bodyPr>
          <a:lstStyle/>
          <a:p>
            <a:endParaRPr lang="tr-TR" sz="2000" dirty="0" smtClean="0"/>
          </a:p>
          <a:p>
            <a:r>
              <a:rPr lang="tr-TR" sz="2600" dirty="0" smtClean="0">
                <a:solidFill>
                  <a:srgbClr val="FF0000"/>
                </a:solidFill>
              </a:rPr>
              <a:t>Problem </a:t>
            </a:r>
            <a:r>
              <a:rPr lang="tr-TR" sz="2600" dirty="0">
                <a:solidFill>
                  <a:srgbClr val="FF0000"/>
                </a:solidFill>
              </a:rPr>
              <a:t>çözme </a:t>
            </a:r>
          </a:p>
          <a:p>
            <a:r>
              <a:rPr lang="tr-TR" sz="2600" dirty="0" smtClean="0">
                <a:solidFill>
                  <a:srgbClr val="0066FF"/>
                </a:solidFill>
              </a:rPr>
              <a:t>İletişim </a:t>
            </a:r>
          </a:p>
          <a:p>
            <a:r>
              <a:rPr lang="tr-TR" sz="2600" dirty="0" smtClean="0">
                <a:solidFill>
                  <a:srgbClr val="FF0000"/>
                </a:solidFill>
              </a:rPr>
              <a:t>İşbirliği</a:t>
            </a:r>
            <a:endParaRPr lang="tr-TR" sz="2600" dirty="0">
              <a:solidFill>
                <a:srgbClr val="FF0000"/>
              </a:solidFill>
            </a:endParaRPr>
          </a:p>
          <a:p>
            <a:r>
              <a:rPr lang="tr-TR" sz="2600" dirty="0" smtClean="0">
                <a:solidFill>
                  <a:srgbClr val="0066FF"/>
                </a:solidFill>
              </a:rPr>
              <a:t>Yaratıcılık </a:t>
            </a:r>
            <a:r>
              <a:rPr lang="tr-TR" sz="2600" dirty="0">
                <a:solidFill>
                  <a:srgbClr val="0066FF"/>
                </a:solidFill>
              </a:rPr>
              <a:t>ve yenilik </a:t>
            </a:r>
          </a:p>
          <a:p>
            <a:r>
              <a:rPr lang="tr-TR" sz="2600" dirty="0" smtClean="0">
                <a:solidFill>
                  <a:srgbClr val="FF0000"/>
                </a:solidFill>
              </a:rPr>
              <a:t>Eleştirel düşünme </a:t>
            </a:r>
          </a:p>
          <a:p>
            <a:r>
              <a:rPr lang="tr-TR" sz="2600" dirty="0" smtClean="0">
                <a:solidFill>
                  <a:srgbClr val="0066FF"/>
                </a:solidFill>
              </a:rPr>
              <a:t>Karar </a:t>
            </a:r>
            <a:r>
              <a:rPr lang="tr-TR" sz="2600" dirty="0">
                <a:solidFill>
                  <a:srgbClr val="0066FF"/>
                </a:solidFill>
              </a:rPr>
              <a:t>verme </a:t>
            </a:r>
          </a:p>
          <a:p>
            <a:r>
              <a:rPr lang="tr-TR" sz="2600" dirty="0" smtClean="0">
                <a:solidFill>
                  <a:srgbClr val="FF0000"/>
                </a:solidFill>
              </a:rPr>
              <a:t>Bilgi</a:t>
            </a:r>
            <a:r>
              <a:rPr lang="tr-TR" sz="2600" dirty="0">
                <a:solidFill>
                  <a:srgbClr val="FF0000"/>
                </a:solidFill>
              </a:rPr>
              <a:t>, teknoloji ve medya </a:t>
            </a:r>
            <a:r>
              <a:rPr lang="tr-TR" sz="2600" dirty="0" smtClean="0">
                <a:solidFill>
                  <a:srgbClr val="FF0000"/>
                </a:solidFill>
              </a:rPr>
              <a:t>okuryazarlığı</a:t>
            </a:r>
          </a:p>
          <a:p>
            <a:r>
              <a:rPr lang="tr-TR" sz="2600" dirty="0" smtClean="0">
                <a:solidFill>
                  <a:srgbClr val="0066FF"/>
                </a:solidFill>
              </a:rPr>
              <a:t>Sorumluluk </a:t>
            </a:r>
          </a:p>
          <a:p>
            <a:r>
              <a:rPr lang="tr-TR" sz="2600" dirty="0" smtClean="0">
                <a:solidFill>
                  <a:srgbClr val="FF0000"/>
                </a:solidFill>
              </a:rPr>
              <a:t>Liderlik </a:t>
            </a:r>
          </a:p>
          <a:p>
            <a:r>
              <a:rPr lang="tr-TR" sz="2600" dirty="0" smtClean="0">
                <a:solidFill>
                  <a:srgbClr val="0066FF"/>
                </a:solidFill>
              </a:rPr>
              <a:t>Üretkenlik </a:t>
            </a:r>
          </a:p>
          <a:p>
            <a:r>
              <a:rPr lang="tr-TR" sz="2600" dirty="0" smtClean="0">
                <a:solidFill>
                  <a:srgbClr val="FF0000"/>
                </a:solidFill>
              </a:rPr>
              <a:t>Esneklik </a:t>
            </a:r>
            <a:r>
              <a:rPr lang="tr-TR" sz="2600" dirty="0">
                <a:solidFill>
                  <a:srgbClr val="FF0000"/>
                </a:solidFill>
              </a:rPr>
              <a:t>ve uyum </a:t>
            </a:r>
          </a:p>
          <a:p>
            <a:r>
              <a:rPr lang="tr-TR" sz="2600" dirty="0" smtClean="0">
                <a:solidFill>
                  <a:srgbClr val="0066FF"/>
                </a:solidFill>
              </a:rPr>
              <a:t>Girişimcilik</a:t>
            </a:r>
            <a:endParaRPr lang="tr-TR" sz="2600" dirty="0">
              <a:solidFill>
                <a:srgbClr val="0066FF"/>
              </a:solidFill>
            </a:endParaRPr>
          </a:p>
        </p:txBody>
      </p:sp>
      <p:pic>
        <p:nvPicPr>
          <p:cNvPr id="4" name="Resim 3"/>
          <p:cNvPicPr/>
          <p:nvPr/>
        </p:nvPicPr>
        <p:blipFill>
          <a:blip r:embed="rId2" cstate="print">
            <a:extLst>
              <a:ext uri="{28A0092B-C50C-407E-A947-70E740481C1C}">
                <a14:useLocalDpi xmlns:a14="http://schemas.microsoft.com/office/drawing/2010/main" val="0"/>
              </a:ext>
            </a:extLst>
          </a:blip>
          <a:stretch>
            <a:fillRect/>
          </a:stretch>
        </p:blipFill>
        <p:spPr>
          <a:xfrm>
            <a:off x="0" y="0"/>
            <a:ext cx="1024299" cy="736460"/>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748528"/>
            <a:ext cx="9144000" cy="1109472"/>
          </a:xfrm>
          <a:prstGeom prst="rect">
            <a:avLst/>
          </a:prstGeom>
        </p:spPr>
      </p:pic>
      <p:pic>
        <p:nvPicPr>
          <p:cNvPr id="6" name="Picture 6"/>
          <p:cNvPicPr>
            <a:picLocks noChangeAspect="1"/>
          </p:cNvPicPr>
          <p:nvPr/>
        </p:nvPicPr>
        <p:blipFill>
          <a:blip r:embed="rId4">
            <a:alphaModFix amt="7999"/>
          </a:blip>
          <a:srcRect l="64952"/>
          <a:stretch>
            <a:fillRect/>
          </a:stretch>
        </p:blipFill>
        <p:spPr>
          <a:xfrm>
            <a:off x="52658" y="706090"/>
            <a:ext cx="2990986" cy="6142406"/>
          </a:xfrm>
          <a:prstGeom prst="rect">
            <a:avLst/>
          </a:prstGeom>
        </p:spPr>
      </p:pic>
    </p:spTree>
    <p:extLst>
      <p:ext uri="{BB962C8B-B14F-4D97-AF65-F5344CB8AC3E}">
        <p14:creationId xmlns:p14="http://schemas.microsoft.com/office/powerpoint/2010/main" val="36165841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95536" y="-1"/>
            <a:ext cx="7776864" cy="700187"/>
          </a:xfrm>
        </p:spPr>
        <p:txBody>
          <a:bodyPr>
            <a:noAutofit/>
          </a:bodyPr>
          <a:lstStyle/>
          <a:p>
            <a:pPr algn="ctr"/>
            <a:r>
              <a:rPr lang="tr-TR" sz="2400" dirty="0" smtClean="0"/>
              <a:t>ARAŞTIRMA ALT PROJESİ ÖRNEĞİ</a:t>
            </a:r>
            <a:endParaRPr lang="tr-TR" sz="2400" dirty="0"/>
          </a:p>
        </p:txBody>
      </p:sp>
      <p:sp>
        <p:nvSpPr>
          <p:cNvPr id="5" name="Slayt Numarası Yer Tutucusu 4"/>
          <p:cNvSpPr>
            <a:spLocks noGrp="1"/>
          </p:cNvSpPr>
          <p:nvPr>
            <p:ph type="sldNum" sz="quarter" idx="12"/>
          </p:nvPr>
        </p:nvSpPr>
        <p:spPr/>
        <p:txBody>
          <a:bodyPr/>
          <a:lstStyle/>
          <a:p>
            <a:fld id="{074B379A-8968-4E49-B7C7-EB6E50A494BB}" type="slidenum">
              <a:rPr lang="en-US" smtClean="0"/>
              <a:pPr/>
              <a:t>40</a:t>
            </a:fld>
            <a:endParaRPr lang="en-US" dirty="0"/>
          </a:p>
        </p:txBody>
      </p:sp>
      <p:pic>
        <p:nvPicPr>
          <p:cNvPr id="3" name="Resim 2"/>
          <p:cNvPicPr>
            <a:picLocks noChangeAspect="1"/>
          </p:cNvPicPr>
          <p:nvPr/>
        </p:nvPicPr>
        <p:blipFill>
          <a:blip r:embed="rId2"/>
          <a:stretch>
            <a:fillRect/>
          </a:stretch>
        </p:blipFill>
        <p:spPr>
          <a:xfrm>
            <a:off x="0" y="836712"/>
            <a:ext cx="8316416" cy="5112568"/>
          </a:xfrm>
          <a:prstGeom prst="rect">
            <a:avLst/>
          </a:prstGeom>
        </p:spPr>
      </p:pic>
      <p:pic>
        <p:nvPicPr>
          <p:cNvPr id="6" name="Resim 5"/>
          <p:cNvPicPr/>
          <p:nvPr/>
        </p:nvPicPr>
        <p:blipFill>
          <a:blip r:embed="rId3" cstate="print">
            <a:extLst>
              <a:ext uri="{28A0092B-C50C-407E-A947-70E740481C1C}">
                <a14:useLocalDpi xmlns:a14="http://schemas.microsoft.com/office/drawing/2010/main" val="0"/>
              </a:ext>
            </a:extLst>
          </a:blip>
          <a:stretch>
            <a:fillRect/>
          </a:stretch>
        </p:blipFill>
        <p:spPr>
          <a:xfrm>
            <a:off x="0" y="0"/>
            <a:ext cx="1024299" cy="706090"/>
          </a:xfrm>
          <a:prstGeom prst="rect">
            <a:avLst/>
          </a:prstGeom>
        </p:spPr>
      </p:pic>
      <p:pic>
        <p:nvPicPr>
          <p:cNvPr id="7" name="Picture 6"/>
          <p:cNvPicPr>
            <a:picLocks noChangeAspect="1"/>
          </p:cNvPicPr>
          <p:nvPr/>
        </p:nvPicPr>
        <p:blipFill>
          <a:blip r:embed="rId4">
            <a:alphaModFix amt="7999"/>
          </a:blip>
          <a:srcRect l="64952"/>
          <a:stretch>
            <a:fillRect/>
          </a:stretch>
        </p:blipFill>
        <p:spPr>
          <a:xfrm>
            <a:off x="52658" y="700186"/>
            <a:ext cx="2990986" cy="6148310"/>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733256"/>
            <a:ext cx="9144000" cy="1124744"/>
          </a:xfrm>
          <a:prstGeom prst="rect">
            <a:avLst/>
          </a:prstGeom>
        </p:spPr>
      </p:pic>
    </p:spTree>
    <p:extLst>
      <p:ext uri="{BB962C8B-B14F-4D97-AF65-F5344CB8AC3E}">
        <p14:creationId xmlns:p14="http://schemas.microsoft.com/office/powerpoint/2010/main" val="13877685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95536" y="-1"/>
            <a:ext cx="7776864" cy="628179"/>
          </a:xfrm>
        </p:spPr>
        <p:txBody>
          <a:bodyPr>
            <a:noAutofit/>
          </a:bodyPr>
          <a:lstStyle/>
          <a:p>
            <a:pPr algn="ctr"/>
            <a:r>
              <a:rPr lang="tr-TR" sz="2400" dirty="0" smtClean="0"/>
              <a:t>ARAŞTIRMA ALT PROJESİ ÖRNEĞİ</a:t>
            </a:r>
            <a:endParaRPr lang="tr-TR" sz="2400" dirty="0"/>
          </a:p>
        </p:txBody>
      </p:sp>
      <p:sp>
        <p:nvSpPr>
          <p:cNvPr id="5" name="Slayt Numarası Yer Tutucusu 4"/>
          <p:cNvSpPr>
            <a:spLocks noGrp="1"/>
          </p:cNvSpPr>
          <p:nvPr>
            <p:ph type="sldNum" sz="quarter" idx="12"/>
          </p:nvPr>
        </p:nvSpPr>
        <p:spPr/>
        <p:txBody>
          <a:bodyPr/>
          <a:lstStyle/>
          <a:p>
            <a:fld id="{074B379A-8968-4E49-B7C7-EB6E50A494BB}" type="slidenum">
              <a:rPr lang="en-US" smtClean="0"/>
              <a:pPr/>
              <a:t>41</a:t>
            </a:fld>
            <a:endParaRPr lang="en-US" dirty="0"/>
          </a:p>
        </p:txBody>
      </p:sp>
      <p:pic>
        <p:nvPicPr>
          <p:cNvPr id="7" name="Resim 6"/>
          <p:cNvPicPr>
            <a:picLocks noChangeAspect="1"/>
          </p:cNvPicPr>
          <p:nvPr/>
        </p:nvPicPr>
        <p:blipFill>
          <a:blip r:embed="rId2"/>
          <a:stretch>
            <a:fillRect/>
          </a:stretch>
        </p:blipFill>
        <p:spPr>
          <a:xfrm>
            <a:off x="0" y="764704"/>
            <a:ext cx="8316416" cy="5061736"/>
          </a:xfrm>
          <a:prstGeom prst="rect">
            <a:avLst/>
          </a:prstGeom>
        </p:spPr>
      </p:pic>
      <p:pic>
        <p:nvPicPr>
          <p:cNvPr id="8" name="Resim 7"/>
          <p:cNvPicPr/>
          <p:nvPr/>
        </p:nvPicPr>
        <p:blipFill>
          <a:blip r:embed="rId3" cstate="print">
            <a:extLst>
              <a:ext uri="{28A0092B-C50C-407E-A947-70E740481C1C}">
                <a14:useLocalDpi xmlns:a14="http://schemas.microsoft.com/office/drawing/2010/main" val="0"/>
              </a:ext>
            </a:extLst>
          </a:blip>
          <a:stretch>
            <a:fillRect/>
          </a:stretch>
        </p:blipFill>
        <p:spPr>
          <a:xfrm>
            <a:off x="0" y="0"/>
            <a:ext cx="1024299" cy="706090"/>
          </a:xfrm>
          <a:prstGeom prst="rect">
            <a:avLst/>
          </a:prstGeom>
        </p:spPr>
      </p:pic>
      <p:pic>
        <p:nvPicPr>
          <p:cNvPr id="9" name="Picture 6"/>
          <p:cNvPicPr>
            <a:picLocks noChangeAspect="1"/>
          </p:cNvPicPr>
          <p:nvPr/>
        </p:nvPicPr>
        <p:blipFill>
          <a:blip r:embed="rId4">
            <a:alphaModFix amt="7999"/>
          </a:blip>
          <a:srcRect l="64952"/>
          <a:stretch>
            <a:fillRect/>
          </a:stretch>
        </p:blipFill>
        <p:spPr>
          <a:xfrm>
            <a:off x="52658" y="706090"/>
            <a:ext cx="2990986" cy="6142406"/>
          </a:xfrm>
          <a:prstGeom prst="rect">
            <a:avLst/>
          </a:prstGeom>
        </p:spPr>
      </p:pic>
      <p:pic>
        <p:nvPicPr>
          <p:cNvPr id="10" name="Resim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748528"/>
            <a:ext cx="9144000" cy="1109472"/>
          </a:xfrm>
          <a:prstGeom prst="rect">
            <a:avLst/>
          </a:prstGeom>
        </p:spPr>
      </p:pic>
    </p:spTree>
    <p:extLst>
      <p:ext uri="{BB962C8B-B14F-4D97-AF65-F5344CB8AC3E}">
        <p14:creationId xmlns:p14="http://schemas.microsoft.com/office/powerpoint/2010/main" val="41635556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47664" y="0"/>
            <a:ext cx="6624736" cy="692696"/>
          </a:xfrm>
        </p:spPr>
        <p:txBody>
          <a:bodyPr>
            <a:noAutofit/>
          </a:bodyPr>
          <a:lstStyle/>
          <a:p>
            <a:r>
              <a:rPr lang="tr-TR" sz="2400" dirty="0" smtClean="0"/>
              <a:t>ARAŞTIRMA ALT PROJESİ ÖRNEĞİ</a:t>
            </a:r>
            <a:endParaRPr lang="tr-TR" sz="2400" dirty="0"/>
          </a:p>
        </p:txBody>
      </p:sp>
      <p:sp>
        <p:nvSpPr>
          <p:cNvPr id="5" name="Slayt Numarası Yer Tutucusu 4"/>
          <p:cNvSpPr>
            <a:spLocks noGrp="1"/>
          </p:cNvSpPr>
          <p:nvPr>
            <p:ph type="sldNum" sz="quarter" idx="12"/>
          </p:nvPr>
        </p:nvSpPr>
        <p:spPr/>
        <p:txBody>
          <a:bodyPr/>
          <a:lstStyle/>
          <a:p>
            <a:fld id="{074B379A-8968-4E49-B7C7-EB6E50A494BB}" type="slidenum">
              <a:rPr lang="en-US" smtClean="0"/>
              <a:pPr/>
              <a:t>42</a:t>
            </a:fld>
            <a:endParaRPr lang="en-US" dirty="0"/>
          </a:p>
        </p:txBody>
      </p:sp>
      <p:pic>
        <p:nvPicPr>
          <p:cNvPr id="3" name="Resim 2"/>
          <p:cNvPicPr>
            <a:picLocks noChangeAspect="1"/>
          </p:cNvPicPr>
          <p:nvPr/>
        </p:nvPicPr>
        <p:blipFill>
          <a:blip r:embed="rId2"/>
          <a:stretch>
            <a:fillRect/>
          </a:stretch>
        </p:blipFill>
        <p:spPr>
          <a:xfrm>
            <a:off x="0" y="692695"/>
            <a:ext cx="8316416" cy="5527129"/>
          </a:xfrm>
          <a:prstGeom prst="rect">
            <a:avLst/>
          </a:prstGeom>
        </p:spPr>
      </p:pic>
      <p:pic>
        <p:nvPicPr>
          <p:cNvPr id="6" name="Resim 5"/>
          <p:cNvPicPr/>
          <p:nvPr/>
        </p:nvPicPr>
        <p:blipFill>
          <a:blip r:embed="rId3" cstate="print">
            <a:extLst>
              <a:ext uri="{28A0092B-C50C-407E-A947-70E740481C1C}">
                <a14:useLocalDpi xmlns:a14="http://schemas.microsoft.com/office/drawing/2010/main" val="0"/>
              </a:ext>
            </a:extLst>
          </a:blip>
          <a:stretch>
            <a:fillRect/>
          </a:stretch>
        </p:blipFill>
        <p:spPr>
          <a:xfrm>
            <a:off x="0" y="0"/>
            <a:ext cx="1024299" cy="706090"/>
          </a:xfrm>
          <a:prstGeom prst="rect">
            <a:avLst/>
          </a:prstGeom>
        </p:spPr>
      </p:pic>
      <p:pic>
        <p:nvPicPr>
          <p:cNvPr id="8" name="Picture 6"/>
          <p:cNvPicPr>
            <a:picLocks noChangeAspect="1"/>
          </p:cNvPicPr>
          <p:nvPr/>
        </p:nvPicPr>
        <p:blipFill>
          <a:blip r:embed="rId4">
            <a:alphaModFix amt="7999"/>
          </a:blip>
          <a:srcRect l="64952"/>
          <a:stretch>
            <a:fillRect/>
          </a:stretch>
        </p:blipFill>
        <p:spPr>
          <a:xfrm>
            <a:off x="52171" y="706090"/>
            <a:ext cx="2990986" cy="6178622"/>
          </a:xfrm>
          <a:prstGeom prst="rect">
            <a:avLst/>
          </a:prstGeom>
        </p:spPr>
      </p:pic>
      <p:pic>
        <p:nvPicPr>
          <p:cNvPr id="7" name="Resim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748528"/>
            <a:ext cx="9144000" cy="1109472"/>
          </a:xfrm>
          <a:prstGeom prst="rect">
            <a:avLst/>
          </a:prstGeom>
        </p:spPr>
      </p:pic>
    </p:spTree>
    <p:extLst>
      <p:ext uri="{BB962C8B-B14F-4D97-AF65-F5344CB8AC3E}">
        <p14:creationId xmlns:p14="http://schemas.microsoft.com/office/powerpoint/2010/main" val="4124816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24298" y="0"/>
            <a:ext cx="7364125" cy="1484784"/>
          </a:xfrm>
        </p:spPr>
        <p:txBody>
          <a:bodyPr>
            <a:noAutofit/>
          </a:bodyPr>
          <a:lstStyle/>
          <a:p>
            <a:pPr algn="ctr"/>
            <a:r>
              <a:rPr lang="tr-TR" sz="2400" dirty="0" smtClean="0">
                <a:latin typeface="Arial" panose="020B0604020202020204" pitchFamily="34" charset="0"/>
                <a:cs typeface="Arial" panose="020B0604020202020204" pitchFamily="34" charset="0"/>
              </a:rPr>
              <a:t/>
            </a:r>
            <a:br>
              <a:rPr lang="tr-TR" sz="2400" dirty="0" smtClean="0">
                <a:latin typeface="Arial" panose="020B0604020202020204" pitchFamily="34" charset="0"/>
                <a:cs typeface="Arial" panose="020B0604020202020204" pitchFamily="34" charset="0"/>
              </a:rPr>
            </a:br>
            <a:r>
              <a:rPr lang="tr-TR" sz="2400" dirty="0" smtClean="0">
                <a:latin typeface="Arial" panose="020B0604020202020204" pitchFamily="34" charset="0"/>
                <a:cs typeface="Arial" panose="020B0604020202020204" pitchFamily="34" charset="0"/>
              </a:rPr>
              <a:t/>
            </a:r>
            <a:br>
              <a:rPr lang="tr-TR" sz="2400" dirty="0" smtClean="0">
                <a:latin typeface="Arial" panose="020B0604020202020204" pitchFamily="34" charset="0"/>
                <a:cs typeface="Arial" panose="020B0604020202020204" pitchFamily="34" charset="0"/>
              </a:rPr>
            </a:br>
            <a:r>
              <a:rPr lang="tr-TR" sz="2400" dirty="0" smtClean="0">
                <a:latin typeface="Arial" panose="020B0604020202020204" pitchFamily="34" charset="0"/>
                <a:cs typeface="Arial" panose="020B0604020202020204" pitchFamily="34" charset="0"/>
              </a:rPr>
              <a:t>TASARIM ALT PROJESİ – PROBLEMİ BELİRLEME</a:t>
            </a:r>
            <a:r>
              <a:rPr lang="tr-TR" sz="2400" dirty="0">
                <a:latin typeface="Arial" panose="020B0604020202020204" pitchFamily="34" charset="0"/>
                <a:cs typeface="Arial" panose="020B0604020202020204" pitchFamily="34" charset="0"/>
              </a:rPr>
              <a:t/>
            </a:r>
            <a:br>
              <a:rPr lang="tr-TR" sz="2400" dirty="0">
                <a:latin typeface="Arial" panose="020B0604020202020204" pitchFamily="34" charset="0"/>
                <a:cs typeface="Arial" panose="020B0604020202020204" pitchFamily="34" charset="0"/>
              </a:rPr>
            </a:br>
            <a:r>
              <a:rPr lang="tr-TR" sz="2400" dirty="0">
                <a:latin typeface="Arial" panose="020B0604020202020204" pitchFamily="34" charset="0"/>
                <a:cs typeface="Arial" panose="020B0604020202020204" pitchFamily="34" charset="0"/>
              </a:rPr>
              <a:t/>
            </a:r>
            <a:br>
              <a:rPr lang="tr-TR" sz="2400" dirty="0">
                <a:latin typeface="Arial" panose="020B0604020202020204" pitchFamily="34" charset="0"/>
                <a:cs typeface="Arial" panose="020B0604020202020204" pitchFamily="34" charset="0"/>
              </a:rPr>
            </a:br>
            <a:r>
              <a:rPr lang="tr-TR" sz="2400" dirty="0" smtClean="0">
                <a:latin typeface="Arial" panose="020B0604020202020204" pitchFamily="34" charset="0"/>
                <a:cs typeface="Arial" panose="020B0604020202020204" pitchFamily="34" charset="0"/>
              </a:rPr>
              <a:t/>
            </a:r>
            <a:br>
              <a:rPr lang="tr-TR" sz="2400" dirty="0" smtClean="0">
                <a:latin typeface="Arial" panose="020B0604020202020204" pitchFamily="34" charset="0"/>
                <a:cs typeface="Arial" panose="020B0604020202020204" pitchFamily="34" charset="0"/>
              </a:rPr>
            </a:br>
            <a:r>
              <a:rPr lang="tr-TR" sz="2400" dirty="0">
                <a:latin typeface="Arial" panose="020B0604020202020204" pitchFamily="34" charset="0"/>
                <a:cs typeface="Arial" panose="020B0604020202020204" pitchFamily="34" charset="0"/>
              </a:rPr>
              <a:t/>
            </a:r>
            <a:br>
              <a:rPr lang="tr-TR" sz="2400" dirty="0">
                <a:latin typeface="Arial" panose="020B0604020202020204" pitchFamily="34" charset="0"/>
                <a:cs typeface="Arial" panose="020B0604020202020204" pitchFamily="34" charset="0"/>
              </a:rPr>
            </a:br>
            <a:endParaRPr lang="tr-TR" sz="2400" dirty="0">
              <a:latin typeface="Arial" panose="020B0604020202020204" pitchFamily="34" charset="0"/>
              <a:cs typeface="Arial" panose="020B0604020202020204" pitchFamily="34" charset="0"/>
            </a:endParaRPr>
          </a:p>
        </p:txBody>
      </p:sp>
      <p:pic>
        <p:nvPicPr>
          <p:cNvPr id="4" name="Resim 3"/>
          <p:cNvPicPr/>
          <p:nvPr/>
        </p:nvPicPr>
        <p:blipFill>
          <a:blip r:embed="rId2" cstate="print">
            <a:extLst>
              <a:ext uri="{28A0092B-C50C-407E-A947-70E740481C1C}">
                <a14:useLocalDpi xmlns:a14="http://schemas.microsoft.com/office/drawing/2010/main" val="0"/>
              </a:ext>
            </a:extLst>
          </a:blip>
          <a:stretch>
            <a:fillRect/>
          </a:stretch>
        </p:blipFill>
        <p:spPr>
          <a:xfrm>
            <a:off x="0" y="0"/>
            <a:ext cx="1024299" cy="706090"/>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736369"/>
            <a:ext cx="9144000" cy="1109472"/>
          </a:xfrm>
          <a:prstGeom prst="rect">
            <a:avLst/>
          </a:prstGeom>
        </p:spPr>
      </p:pic>
      <p:pic>
        <p:nvPicPr>
          <p:cNvPr id="6" name="Picture 6"/>
          <p:cNvPicPr>
            <a:picLocks noChangeAspect="1"/>
          </p:cNvPicPr>
          <p:nvPr/>
        </p:nvPicPr>
        <p:blipFill>
          <a:blip r:embed="rId4">
            <a:alphaModFix amt="7999"/>
          </a:blip>
          <a:srcRect l="64952"/>
          <a:stretch>
            <a:fillRect/>
          </a:stretch>
        </p:blipFill>
        <p:spPr>
          <a:xfrm>
            <a:off x="58688" y="735802"/>
            <a:ext cx="2990986" cy="6142406"/>
          </a:xfrm>
          <a:prstGeom prst="rect">
            <a:avLst/>
          </a:prstGeom>
        </p:spPr>
      </p:pic>
      <p:pic>
        <p:nvPicPr>
          <p:cNvPr id="8" name="Resim 7"/>
          <p:cNvPicPr>
            <a:picLocks noChangeAspect="1"/>
          </p:cNvPicPr>
          <p:nvPr/>
        </p:nvPicPr>
        <p:blipFill>
          <a:blip r:embed="rId5"/>
          <a:stretch>
            <a:fillRect/>
          </a:stretch>
        </p:blipFill>
        <p:spPr>
          <a:xfrm>
            <a:off x="58688" y="836712"/>
            <a:ext cx="9085312" cy="4226772"/>
          </a:xfrm>
          <a:prstGeom prst="rect">
            <a:avLst/>
          </a:prstGeom>
        </p:spPr>
      </p:pic>
      <p:sp>
        <p:nvSpPr>
          <p:cNvPr id="9" name="Dikdörtgen 8"/>
          <p:cNvSpPr/>
          <p:nvPr/>
        </p:nvSpPr>
        <p:spPr>
          <a:xfrm>
            <a:off x="58688" y="5063484"/>
            <a:ext cx="9085312" cy="830997"/>
          </a:xfrm>
          <a:prstGeom prst="rect">
            <a:avLst/>
          </a:prstGeom>
        </p:spPr>
        <p:txBody>
          <a:bodyPr wrap="square">
            <a:spAutoFit/>
          </a:bodyPr>
          <a:lstStyle/>
          <a:p>
            <a:r>
              <a:rPr lang="tr-TR" sz="2400" dirty="0">
                <a:solidFill>
                  <a:srgbClr val="FF0000"/>
                </a:solidFill>
              </a:rPr>
              <a:t>Tasarım projelerinizi hazırlarken Şekil 1’de yer alan mühendislik tasarım döngüsünü takip edebilirsiniz.</a:t>
            </a:r>
          </a:p>
        </p:txBody>
      </p:sp>
    </p:spTree>
    <p:extLst>
      <p:ext uri="{BB962C8B-B14F-4D97-AF65-F5344CB8AC3E}">
        <p14:creationId xmlns:p14="http://schemas.microsoft.com/office/powerpoint/2010/main" val="1604331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24298" y="0"/>
            <a:ext cx="7364125" cy="692696"/>
          </a:xfrm>
        </p:spPr>
        <p:txBody>
          <a:bodyPr>
            <a:noAutofit/>
          </a:bodyPr>
          <a:lstStyle/>
          <a:p>
            <a:pPr algn="ctr"/>
            <a:r>
              <a:rPr lang="tr-TR" sz="2400" dirty="0" smtClean="0">
                <a:latin typeface="Arial" panose="020B0604020202020204" pitchFamily="34" charset="0"/>
                <a:cs typeface="Arial" panose="020B0604020202020204" pitchFamily="34" charset="0"/>
              </a:rPr>
              <a:t/>
            </a:r>
            <a:br>
              <a:rPr lang="tr-TR" sz="2400" dirty="0" smtClean="0">
                <a:latin typeface="Arial" panose="020B0604020202020204" pitchFamily="34" charset="0"/>
                <a:cs typeface="Arial" panose="020B0604020202020204" pitchFamily="34" charset="0"/>
              </a:rPr>
            </a:br>
            <a:r>
              <a:rPr lang="tr-TR" sz="2400" dirty="0" smtClean="0">
                <a:latin typeface="Arial" panose="020B0604020202020204" pitchFamily="34" charset="0"/>
                <a:cs typeface="Arial" panose="020B0604020202020204" pitchFamily="34" charset="0"/>
              </a:rPr>
              <a:t/>
            </a:r>
            <a:br>
              <a:rPr lang="tr-TR" sz="2400" dirty="0" smtClean="0">
                <a:latin typeface="Arial" panose="020B0604020202020204" pitchFamily="34" charset="0"/>
                <a:cs typeface="Arial" panose="020B0604020202020204" pitchFamily="34" charset="0"/>
              </a:rPr>
            </a:br>
            <a:r>
              <a:rPr lang="tr-TR" sz="2400" dirty="0" smtClean="0">
                <a:latin typeface="Arial" panose="020B0604020202020204" pitchFamily="34" charset="0"/>
                <a:cs typeface="Arial" panose="020B0604020202020204" pitchFamily="34" charset="0"/>
              </a:rPr>
              <a:t>TASARIM ALT PROJESİ – PROBLEMİ BELİRLEME</a:t>
            </a:r>
            <a:r>
              <a:rPr lang="tr-TR" sz="2400" dirty="0">
                <a:latin typeface="Arial" panose="020B0604020202020204" pitchFamily="34" charset="0"/>
                <a:cs typeface="Arial" panose="020B0604020202020204" pitchFamily="34" charset="0"/>
              </a:rPr>
              <a:t/>
            </a:r>
            <a:br>
              <a:rPr lang="tr-TR" sz="2400" dirty="0">
                <a:latin typeface="Arial" panose="020B0604020202020204" pitchFamily="34" charset="0"/>
                <a:cs typeface="Arial" panose="020B0604020202020204" pitchFamily="34" charset="0"/>
              </a:rPr>
            </a:br>
            <a:r>
              <a:rPr lang="tr-TR" sz="2400" dirty="0">
                <a:latin typeface="Arial" panose="020B0604020202020204" pitchFamily="34" charset="0"/>
                <a:cs typeface="Arial" panose="020B0604020202020204" pitchFamily="34" charset="0"/>
              </a:rPr>
              <a:t/>
            </a:r>
            <a:br>
              <a:rPr lang="tr-TR" sz="2400" dirty="0">
                <a:latin typeface="Arial" panose="020B0604020202020204" pitchFamily="34" charset="0"/>
                <a:cs typeface="Arial" panose="020B0604020202020204" pitchFamily="34" charset="0"/>
              </a:rPr>
            </a:br>
            <a:endParaRPr lang="tr-TR" sz="2400" dirty="0">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0" y="764704"/>
            <a:ext cx="8244408" cy="5832648"/>
          </a:xfrm>
        </p:spPr>
        <p:txBody>
          <a:bodyPr>
            <a:normAutofit fontScale="47500" lnSpcReduction="20000"/>
          </a:bodyPr>
          <a:lstStyle/>
          <a:p>
            <a:pPr marL="0" indent="0" algn="just">
              <a:buNone/>
            </a:pPr>
            <a:endParaRPr lang="tr-TR" dirty="0" smtClean="0"/>
          </a:p>
          <a:p>
            <a:pPr algn="just">
              <a:buFont typeface="Wingdings" pitchFamily="2" charset="2"/>
              <a:buChar char="ü"/>
            </a:pPr>
            <a:r>
              <a:rPr lang="tr-TR" sz="3400" dirty="0" smtClean="0">
                <a:solidFill>
                  <a:srgbClr val="0066FF"/>
                </a:solidFill>
              </a:rPr>
              <a:t>Emine</a:t>
            </a:r>
            <a:r>
              <a:rPr lang="tr-TR" sz="3400" dirty="0">
                <a:solidFill>
                  <a:srgbClr val="0066FF"/>
                </a:solidFill>
              </a:rPr>
              <a:t>’ </a:t>
            </a:r>
            <a:r>
              <a:rPr lang="tr-TR" sz="3400" dirty="0" err="1">
                <a:solidFill>
                  <a:srgbClr val="0066FF"/>
                </a:solidFill>
              </a:rPr>
              <a:t>nin</a:t>
            </a:r>
            <a:r>
              <a:rPr lang="tr-TR" sz="3400" dirty="0">
                <a:solidFill>
                  <a:srgbClr val="0066FF"/>
                </a:solidFill>
              </a:rPr>
              <a:t> annesi mutfak dolaplarının üst raflarına yerleştirdiği tencereyi almak için üzerine çıktığı sandalyeden düşmüş ve ayağını incitmişti. </a:t>
            </a:r>
            <a:endParaRPr lang="tr-TR" sz="3400" dirty="0" smtClean="0">
              <a:solidFill>
                <a:srgbClr val="0066FF"/>
              </a:solidFill>
            </a:endParaRPr>
          </a:p>
          <a:p>
            <a:pPr algn="just">
              <a:buFont typeface="Wingdings" pitchFamily="2" charset="2"/>
              <a:buChar char="ü"/>
            </a:pPr>
            <a:endParaRPr lang="tr-TR" sz="3400" dirty="0"/>
          </a:p>
          <a:p>
            <a:pPr algn="just">
              <a:buFont typeface="Wingdings" pitchFamily="2" charset="2"/>
              <a:buChar char="ü"/>
            </a:pPr>
            <a:r>
              <a:rPr lang="tr-TR" sz="3400" dirty="0" smtClean="0">
                <a:solidFill>
                  <a:srgbClr val="FF0000"/>
                </a:solidFill>
              </a:rPr>
              <a:t>Fen </a:t>
            </a:r>
            <a:r>
              <a:rPr lang="tr-TR" sz="3400" dirty="0">
                <a:solidFill>
                  <a:srgbClr val="FF0000"/>
                </a:solidFill>
              </a:rPr>
              <a:t>Bilimleri dersinde öğretmeni Pascal İlkesi’ </a:t>
            </a:r>
            <a:r>
              <a:rPr lang="tr-TR" sz="3400" dirty="0" err="1">
                <a:solidFill>
                  <a:srgbClr val="FF0000"/>
                </a:solidFill>
              </a:rPr>
              <a:t>ni</a:t>
            </a:r>
            <a:r>
              <a:rPr lang="tr-TR" sz="3400" dirty="0">
                <a:solidFill>
                  <a:srgbClr val="FF0000"/>
                </a:solidFill>
              </a:rPr>
              <a:t> anlatmıştı. Bu ilke kapalı kapta bulunan sıvılar, herhangi bir noktadan üzerlerine uygulanan basıncı kabın her noktasına iletme özelliğine sahip olduğunu anlatıyordu. Hidrolik fren sistemleri, itfaiye merdivenleri vb. alanlarda da kullanılan bu ilkeyi öğrenmek Emine’ye annesinin geçirdiğine benzer kazaların yaşanmasını önleyebilecek bir tasarım yapabileceği fikir verdi. “Pascal yaşasaydı mutlaka yapardı.” Diye </a:t>
            </a:r>
            <a:r>
              <a:rPr lang="tr-TR" sz="3400" dirty="0" smtClean="0">
                <a:solidFill>
                  <a:srgbClr val="FF0000"/>
                </a:solidFill>
              </a:rPr>
              <a:t>düşündü. Pascal </a:t>
            </a:r>
            <a:r>
              <a:rPr lang="tr-TR" sz="3400" dirty="0">
                <a:solidFill>
                  <a:srgbClr val="FF0000"/>
                </a:solidFill>
              </a:rPr>
              <a:t>İlkesi ile çalışacak bir mutfak dolabı tasarlayıp, TÜBİTAK Bilim Fuarı’nda sunmaya karar verdi</a:t>
            </a:r>
            <a:r>
              <a:rPr lang="tr-TR" sz="3400" dirty="0" smtClean="0">
                <a:solidFill>
                  <a:srgbClr val="FF0000"/>
                </a:solidFill>
              </a:rPr>
              <a:t>.</a:t>
            </a:r>
          </a:p>
          <a:p>
            <a:pPr marL="0" indent="0" algn="just">
              <a:buNone/>
            </a:pPr>
            <a:endParaRPr lang="tr-TR" sz="3400" dirty="0">
              <a:solidFill>
                <a:srgbClr val="0066FF"/>
              </a:solidFill>
            </a:endParaRPr>
          </a:p>
          <a:p>
            <a:pPr lvl="0" algn="just">
              <a:buFont typeface="Wingdings" pitchFamily="2" charset="2"/>
              <a:buChar char="ü"/>
            </a:pPr>
            <a:r>
              <a:rPr lang="tr-TR" sz="3400" b="1" i="1" dirty="0">
                <a:solidFill>
                  <a:srgbClr val="0066FF"/>
                </a:solidFill>
              </a:rPr>
              <a:t>Problem nedir? </a:t>
            </a:r>
          </a:p>
          <a:p>
            <a:pPr marL="358775" indent="0" algn="just">
              <a:buNone/>
            </a:pPr>
            <a:r>
              <a:rPr lang="tr-TR" sz="3400" dirty="0">
                <a:solidFill>
                  <a:srgbClr val="0066FF"/>
                </a:solidFill>
              </a:rPr>
              <a:t>Evlerimizde kullandığımız mutfak dolaplarının yerden yüksekliği genellikle boy ortalamasının üzerindedir. Bu durum da üst rafların verimli kullanılmasını engellemekte ve kazalara sebep olabilmektedir</a:t>
            </a:r>
            <a:r>
              <a:rPr lang="tr-TR" sz="3400" dirty="0" smtClean="0">
                <a:solidFill>
                  <a:srgbClr val="0066FF"/>
                </a:solidFill>
              </a:rPr>
              <a:t>.</a:t>
            </a:r>
          </a:p>
          <a:p>
            <a:pPr marL="0" indent="0" algn="just">
              <a:buNone/>
            </a:pPr>
            <a:endParaRPr lang="tr-TR" sz="3400" dirty="0">
              <a:solidFill>
                <a:srgbClr val="FF0000"/>
              </a:solidFill>
            </a:endParaRPr>
          </a:p>
          <a:p>
            <a:pPr lvl="0" algn="just">
              <a:buFont typeface="Wingdings" pitchFamily="2" charset="2"/>
              <a:buChar char="ü"/>
            </a:pPr>
            <a:r>
              <a:rPr lang="tr-TR" sz="3400" b="1" i="1" dirty="0">
                <a:solidFill>
                  <a:srgbClr val="FF0000"/>
                </a:solidFill>
              </a:rPr>
              <a:t>Kimin Problemi? </a:t>
            </a:r>
          </a:p>
          <a:p>
            <a:pPr marL="358775" indent="0" algn="just">
              <a:buNone/>
            </a:pPr>
            <a:r>
              <a:rPr lang="tr-TR" sz="3400" dirty="0">
                <a:solidFill>
                  <a:srgbClr val="FF0000"/>
                </a:solidFill>
              </a:rPr>
              <a:t>Mutfakta vakit geçiren herkesin ihtiyacı vardır</a:t>
            </a:r>
            <a:r>
              <a:rPr lang="tr-TR" sz="3400" dirty="0" smtClean="0">
                <a:solidFill>
                  <a:srgbClr val="FF0000"/>
                </a:solidFill>
              </a:rPr>
              <a:t>.</a:t>
            </a:r>
          </a:p>
          <a:p>
            <a:pPr marL="0" indent="0" algn="just">
              <a:buNone/>
            </a:pPr>
            <a:endParaRPr lang="tr-TR" sz="3400" dirty="0">
              <a:solidFill>
                <a:srgbClr val="0066FF"/>
              </a:solidFill>
            </a:endParaRPr>
          </a:p>
          <a:p>
            <a:pPr lvl="0" algn="just">
              <a:buFont typeface="Wingdings" pitchFamily="2" charset="2"/>
              <a:buChar char="ü"/>
            </a:pPr>
            <a:r>
              <a:rPr lang="tr-TR" sz="3400" b="1" i="1" dirty="0">
                <a:solidFill>
                  <a:srgbClr val="0066FF"/>
                </a:solidFill>
              </a:rPr>
              <a:t>Bu problemi çözmek neden önemli?</a:t>
            </a:r>
          </a:p>
          <a:p>
            <a:pPr marL="358775" indent="0" algn="just">
              <a:buNone/>
            </a:pPr>
            <a:r>
              <a:rPr lang="tr-TR" sz="3400" dirty="0">
                <a:solidFill>
                  <a:srgbClr val="0066FF"/>
                </a:solidFill>
              </a:rPr>
              <a:t>Bu problemin çözülmesiyle birlikte hem mutfak dolaplarının üst rafları verimli kullanılacak hem de olası kazalar önlenecektir.</a:t>
            </a:r>
          </a:p>
        </p:txBody>
      </p:sp>
      <p:pic>
        <p:nvPicPr>
          <p:cNvPr id="4" name="Resim 3"/>
          <p:cNvPicPr/>
          <p:nvPr/>
        </p:nvPicPr>
        <p:blipFill>
          <a:blip r:embed="rId2" cstate="print">
            <a:extLst>
              <a:ext uri="{28A0092B-C50C-407E-A947-70E740481C1C}">
                <a14:useLocalDpi xmlns:a14="http://schemas.microsoft.com/office/drawing/2010/main" val="0"/>
              </a:ext>
            </a:extLst>
          </a:blip>
          <a:stretch>
            <a:fillRect/>
          </a:stretch>
        </p:blipFill>
        <p:spPr>
          <a:xfrm>
            <a:off x="0" y="0"/>
            <a:ext cx="1024299" cy="706090"/>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658" y="5797638"/>
            <a:ext cx="9144000" cy="1109472"/>
          </a:xfrm>
          <a:prstGeom prst="rect">
            <a:avLst/>
          </a:prstGeom>
        </p:spPr>
      </p:pic>
      <p:pic>
        <p:nvPicPr>
          <p:cNvPr id="6" name="Picture 6"/>
          <p:cNvPicPr>
            <a:picLocks noChangeAspect="1"/>
          </p:cNvPicPr>
          <p:nvPr/>
        </p:nvPicPr>
        <p:blipFill>
          <a:blip r:embed="rId4">
            <a:alphaModFix amt="7999"/>
          </a:blip>
          <a:srcRect l="64952"/>
          <a:stretch>
            <a:fillRect/>
          </a:stretch>
        </p:blipFill>
        <p:spPr>
          <a:xfrm>
            <a:off x="52658" y="706090"/>
            <a:ext cx="2990986" cy="6142406"/>
          </a:xfrm>
          <a:prstGeom prst="rect">
            <a:avLst/>
          </a:prstGeom>
        </p:spPr>
      </p:pic>
    </p:spTree>
    <p:extLst>
      <p:ext uri="{BB962C8B-B14F-4D97-AF65-F5344CB8AC3E}">
        <p14:creationId xmlns:p14="http://schemas.microsoft.com/office/powerpoint/2010/main" val="206011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99392"/>
            <a:ext cx="7776864" cy="706090"/>
          </a:xfrm>
        </p:spPr>
        <p:txBody>
          <a:bodyPr>
            <a:normAutofit fontScale="90000"/>
          </a:bodyPr>
          <a:lstStyle/>
          <a:p>
            <a:pPr lvl="1" algn="ctr" rtl="0">
              <a:spcBef>
                <a:spcPct val="0"/>
              </a:spcBef>
            </a:pPr>
            <a:r>
              <a:rPr lang="tr-TR" sz="3800" dirty="0" smtClean="0">
                <a:solidFill>
                  <a:schemeClr val="bg1"/>
                </a:solidFill>
              </a:rPr>
              <a:t/>
            </a:r>
            <a:br>
              <a:rPr lang="tr-TR" sz="3800" dirty="0" smtClean="0">
                <a:solidFill>
                  <a:schemeClr val="bg1"/>
                </a:solidFill>
              </a:rPr>
            </a:br>
            <a:r>
              <a:rPr lang="tr-TR" sz="2700" b="1" dirty="0" smtClean="0">
                <a:solidFill>
                  <a:schemeClr val="bg1"/>
                </a:solidFill>
              </a:rPr>
              <a:t>PROBLEMİ ARAŞTIRMA</a:t>
            </a:r>
            <a:r>
              <a:rPr lang="tr-TR" sz="3800" dirty="0" smtClean="0"/>
              <a:t/>
            </a:r>
            <a:br>
              <a:rPr lang="tr-TR" sz="3800" dirty="0" smtClean="0"/>
            </a:br>
            <a:endParaRPr lang="tr-TR" dirty="0"/>
          </a:p>
        </p:txBody>
      </p:sp>
      <p:sp>
        <p:nvSpPr>
          <p:cNvPr id="3" name="İçerik Yer Tutucusu 2"/>
          <p:cNvSpPr>
            <a:spLocks noGrp="1"/>
          </p:cNvSpPr>
          <p:nvPr>
            <p:ph idx="1"/>
          </p:nvPr>
        </p:nvSpPr>
        <p:spPr>
          <a:xfrm>
            <a:off x="76880" y="836712"/>
            <a:ext cx="8095519" cy="5256584"/>
          </a:xfrm>
        </p:spPr>
        <p:txBody>
          <a:bodyPr>
            <a:normAutofit/>
          </a:bodyPr>
          <a:lstStyle/>
          <a:p>
            <a:pPr algn="just">
              <a:buFont typeface="Wingdings" pitchFamily="2" charset="2"/>
              <a:buChar char="ü"/>
            </a:pPr>
            <a:r>
              <a:rPr lang="tr-TR" sz="2000" dirty="0">
                <a:solidFill>
                  <a:srgbClr val="0066FF"/>
                </a:solidFill>
              </a:rPr>
              <a:t>Emine, </a:t>
            </a:r>
            <a:r>
              <a:rPr lang="tr-TR" sz="2000" i="1" u="sng" dirty="0" smtClean="0">
                <a:solidFill>
                  <a:srgbClr val="0066FF"/>
                </a:solidFill>
              </a:rPr>
              <a:t>Fen </a:t>
            </a:r>
            <a:r>
              <a:rPr lang="tr-TR" sz="2000" i="1" u="sng" dirty="0">
                <a:solidFill>
                  <a:srgbClr val="0066FF"/>
                </a:solidFill>
              </a:rPr>
              <a:t>B</a:t>
            </a:r>
            <a:r>
              <a:rPr lang="tr-TR" sz="2000" i="1" u="sng" dirty="0" smtClean="0">
                <a:solidFill>
                  <a:srgbClr val="0066FF"/>
                </a:solidFill>
              </a:rPr>
              <a:t>ilimleri </a:t>
            </a:r>
            <a:r>
              <a:rPr lang="tr-TR" sz="2000" i="1" u="sng" dirty="0">
                <a:solidFill>
                  <a:srgbClr val="0066FF"/>
                </a:solidFill>
              </a:rPr>
              <a:t>ders kitabı</a:t>
            </a:r>
            <a:r>
              <a:rPr lang="tr-TR" sz="2000" dirty="0">
                <a:solidFill>
                  <a:srgbClr val="0066FF"/>
                </a:solidFill>
              </a:rPr>
              <a:t>, </a:t>
            </a:r>
            <a:r>
              <a:rPr lang="tr-TR" sz="2000" i="1" u="sng" dirty="0">
                <a:solidFill>
                  <a:srgbClr val="0066FF"/>
                </a:solidFill>
              </a:rPr>
              <a:t>internet ve çeşitli kitaplardan yararlanarak</a:t>
            </a:r>
            <a:r>
              <a:rPr lang="tr-TR" sz="2000" dirty="0">
                <a:solidFill>
                  <a:srgbClr val="0066FF"/>
                </a:solidFill>
              </a:rPr>
              <a:t> </a:t>
            </a:r>
            <a:r>
              <a:rPr lang="tr-TR" sz="2000" dirty="0" smtClean="0">
                <a:solidFill>
                  <a:srgbClr val="0066FF"/>
                </a:solidFill>
              </a:rPr>
              <a:t>mutfak dolabı tasarlamak için yapılmış </a:t>
            </a:r>
            <a:r>
              <a:rPr lang="tr-TR" sz="2000" dirty="0">
                <a:solidFill>
                  <a:srgbClr val="0066FF"/>
                </a:solidFill>
              </a:rPr>
              <a:t>çalışmaları araştırdı. </a:t>
            </a:r>
          </a:p>
          <a:p>
            <a:pPr marL="0" indent="0" algn="just">
              <a:buNone/>
            </a:pPr>
            <a:endParaRPr lang="tr-TR" sz="2000" dirty="0"/>
          </a:p>
          <a:p>
            <a:pPr algn="just">
              <a:buFont typeface="Wingdings" pitchFamily="2" charset="2"/>
              <a:buChar char="ü"/>
            </a:pPr>
            <a:r>
              <a:rPr lang="tr-TR" sz="2000" b="1" i="1" u="sng" dirty="0">
                <a:solidFill>
                  <a:srgbClr val="FF0000"/>
                </a:solidFill>
              </a:rPr>
              <a:t>Ürünün kullanıcıları kimlerdir</a:t>
            </a:r>
            <a:r>
              <a:rPr lang="tr-TR" sz="2000" b="1" i="1" u="sng" dirty="0" smtClean="0">
                <a:solidFill>
                  <a:srgbClr val="FF0000"/>
                </a:solidFill>
              </a:rPr>
              <a:t>?</a:t>
            </a:r>
            <a:endParaRPr lang="tr-TR" sz="2000" b="1" i="1" u="sng" dirty="0">
              <a:solidFill>
                <a:srgbClr val="FF0000"/>
              </a:solidFill>
            </a:endParaRPr>
          </a:p>
          <a:p>
            <a:pPr marL="358775" indent="0" algn="just">
              <a:buNone/>
            </a:pPr>
            <a:r>
              <a:rPr lang="tr-TR" sz="2000" dirty="0">
                <a:solidFill>
                  <a:srgbClr val="FF0000"/>
                </a:solidFill>
              </a:rPr>
              <a:t>Mutfakta vakit geçiren ve boy uzunluğu mutfak dolaplarının altında olan kişiler</a:t>
            </a:r>
            <a:r>
              <a:rPr lang="tr-TR" sz="2000" dirty="0" smtClean="0">
                <a:solidFill>
                  <a:srgbClr val="FF0000"/>
                </a:solidFill>
              </a:rPr>
              <a:t>.</a:t>
            </a:r>
          </a:p>
          <a:p>
            <a:pPr algn="just"/>
            <a:endParaRPr lang="tr-TR" sz="2000" i="1" u="sng" dirty="0"/>
          </a:p>
          <a:p>
            <a:pPr algn="just">
              <a:buFont typeface="Wingdings" pitchFamily="2" charset="2"/>
              <a:buChar char="ü"/>
            </a:pPr>
            <a:r>
              <a:rPr lang="tr-TR" sz="2000" b="1" i="1" u="sng" dirty="0">
                <a:solidFill>
                  <a:srgbClr val="0066FF"/>
                </a:solidFill>
              </a:rPr>
              <a:t>Mevcut çözümler nelerdir?</a:t>
            </a:r>
          </a:p>
          <a:p>
            <a:pPr marL="358775" indent="0" algn="just">
              <a:buNone/>
            </a:pPr>
            <a:r>
              <a:rPr lang="tr-TR" sz="2000" dirty="0" smtClean="0">
                <a:solidFill>
                  <a:srgbClr val="0066FF"/>
                </a:solidFill>
              </a:rPr>
              <a:t>Emine, yaptığı araştırmalar </a:t>
            </a:r>
            <a:r>
              <a:rPr lang="tr-TR" sz="2000" dirty="0">
                <a:solidFill>
                  <a:srgbClr val="0066FF"/>
                </a:solidFill>
              </a:rPr>
              <a:t>doğrultusunda bu konuda mevcut herhangi bir çözüm </a:t>
            </a:r>
            <a:r>
              <a:rPr lang="tr-TR" sz="2000" dirty="0" smtClean="0">
                <a:solidFill>
                  <a:srgbClr val="0066FF"/>
                </a:solidFill>
              </a:rPr>
              <a:t>olmadığını belirlemiştir</a:t>
            </a:r>
            <a:r>
              <a:rPr lang="tr-TR" sz="2000" dirty="0">
                <a:solidFill>
                  <a:srgbClr val="0066FF"/>
                </a:solidFill>
              </a:rPr>
              <a:t>. </a:t>
            </a:r>
          </a:p>
          <a:p>
            <a:endParaRPr lang="tr-TR" sz="2000" dirty="0"/>
          </a:p>
        </p:txBody>
      </p:sp>
      <p:pic>
        <p:nvPicPr>
          <p:cNvPr id="4" name="Resim 3"/>
          <p:cNvPicPr/>
          <p:nvPr/>
        </p:nvPicPr>
        <p:blipFill>
          <a:blip r:embed="rId3" cstate="print">
            <a:extLst>
              <a:ext uri="{28A0092B-C50C-407E-A947-70E740481C1C}">
                <a14:useLocalDpi xmlns:a14="http://schemas.microsoft.com/office/drawing/2010/main" val="0"/>
              </a:ext>
            </a:extLst>
          </a:blip>
          <a:stretch>
            <a:fillRect/>
          </a:stretch>
        </p:blipFill>
        <p:spPr>
          <a:xfrm>
            <a:off x="0" y="0"/>
            <a:ext cx="1024299" cy="706090"/>
          </a:xfrm>
          <a:prstGeom prst="rect">
            <a:avLst/>
          </a:prstGeom>
        </p:spPr>
      </p:pic>
      <p:pic>
        <p:nvPicPr>
          <p:cNvPr id="5" name="Resi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748528"/>
            <a:ext cx="9144000" cy="1109472"/>
          </a:xfrm>
          <a:prstGeom prst="rect">
            <a:avLst/>
          </a:prstGeom>
        </p:spPr>
      </p:pic>
      <p:pic>
        <p:nvPicPr>
          <p:cNvPr id="6" name="Picture 6"/>
          <p:cNvPicPr>
            <a:picLocks noChangeAspect="1"/>
          </p:cNvPicPr>
          <p:nvPr/>
        </p:nvPicPr>
        <p:blipFill>
          <a:blip r:embed="rId5">
            <a:alphaModFix amt="7999"/>
          </a:blip>
          <a:srcRect l="64952"/>
          <a:stretch>
            <a:fillRect/>
          </a:stretch>
        </p:blipFill>
        <p:spPr>
          <a:xfrm>
            <a:off x="52658" y="805482"/>
            <a:ext cx="2990986" cy="6043014"/>
          </a:xfrm>
          <a:prstGeom prst="rect">
            <a:avLst/>
          </a:prstGeom>
        </p:spPr>
      </p:pic>
    </p:spTree>
    <p:extLst>
      <p:ext uri="{BB962C8B-B14F-4D97-AF65-F5344CB8AC3E}">
        <p14:creationId xmlns:p14="http://schemas.microsoft.com/office/powerpoint/2010/main" val="2260011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0"/>
            <a:ext cx="7776864" cy="706090"/>
          </a:xfrm>
        </p:spPr>
        <p:txBody>
          <a:bodyPr>
            <a:normAutofit fontScale="90000"/>
          </a:bodyPr>
          <a:lstStyle/>
          <a:p>
            <a:pPr lvl="2" algn="ctr" rtl="0">
              <a:spcBef>
                <a:spcPct val="0"/>
              </a:spcBef>
            </a:pPr>
            <a:r>
              <a:rPr lang="tr-TR" sz="3800" dirty="0" smtClean="0">
                <a:solidFill>
                  <a:schemeClr val="bg1"/>
                </a:solidFill>
              </a:rPr>
              <a:t/>
            </a:r>
            <a:br>
              <a:rPr lang="tr-TR" sz="3800" dirty="0" smtClean="0">
                <a:solidFill>
                  <a:schemeClr val="bg1"/>
                </a:solidFill>
              </a:rPr>
            </a:br>
            <a:r>
              <a:rPr lang="tr-TR" sz="2700" b="1" dirty="0" smtClean="0">
                <a:solidFill>
                  <a:schemeClr val="bg1"/>
                </a:solidFill>
              </a:rPr>
              <a:t>GEREKSİNİMLERİ BELİRLEME</a:t>
            </a:r>
            <a:r>
              <a:rPr lang="tr-TR" sz="3300" dirty="0" smtClean="0"/>
              <a:t/>
            </a:r>
            <a:br>
              <a:rPr lang="tr-TR" sz="3300" dirty="0" smtClean="0"/>
            </a:br>
            <a:endParaRPr lang="tr-TR" sz="3300" dirty="0"/>
          </a:p>
        </p:txBody>
      </p:sp>
      <p:sp>
        <p:nvSpPr>
          <p:cNvPr id="3" name="İçerik Yer Tutucusu 2"/>
          <p:cNvSpPr>
            <a:spLocks noGrp="1"/>
          </p:cNvSpPr>
          <p:nvPr>
            <p:ph idx="1"/>
          </p:nvPr>
        </p:nvSpPr>
        <p:spPr>
          <a:xfrm>
            <a:off x="395536" y="1052737"/>
            <a:ext cx="8208912" cy="1656183"/>
          </a:xfrm>
        </p:spPr>
        <p:txBody>
          <a:bodyPr>
            <a:normAutofit/>
          </a:bodyPr>
          <a:lstStyle/>
          <a:p>
            <a:pPr marL="0" indent="0" algn="just">
              <a:buNone/>
            </a:pPr>
            <a:endParaRPr lang="tr-TR" dirty="0" smtClean="0"/>
          </a:p>
          <a:p>
            <a:pPr marL="0" indent="0" algn="just">
              <a:buNone/>
            </a:pPr>
            <a:endParaRPr lang="tr-TR" dirty="0"/>
          </a:p>
        </p:txBody>
      </p:sp>
      <p:pic>
        <p:nvPicPr>
          <p:cNvPr id="6" name="Resim 5" descr="F:\BBE2015\Pascalın mutfağı\pizap.com14196335566971.jpg"/>
          <p:cNvPicPr/>
          <p:nvPr/>
        </p:nvPicPr>
        <p:blipFill>
          <a:blip r:embed="rId3">
            <a:extLst>
              <a:ext uri="{28A0092B-C50C-407E-A947-70E740481C1C}">
                <a14:useLocalDpi xmlns:a14="http://schemas.microsoft.com/office/drawing/2010/main" val="0"/>
              </a:ext>
            </a:extLst>
          </a:blip>
          <a:srcRect/>
          <a:stretch>
            <a:fillRect/>
          </a:stretch>
        </p:blipFill>
        <p:spPr bwMode="auto">
          <a:xfrm>
            <a:off x="1619632" y="3055567"/>
            <a:ext cx="5760720" cy="3670935"/>
          </a:xfrm>
          <a:prstGeom prst="rect">
            <a:avLst/>
          </a:prstGeom>
          <a:noFill/>
          <a:ln>
            <a:noFill/>
          </a:ln>
        </p:spPr>
      </p:pic>
      <p:sp>
        <p:nvSpPr>
          <p:cNvPr id="7" name="Yuvarlatılmış Dikdörtgen 6"/>
          <p:cNvSpPr/>
          <p:nvPr/>
        </p:nvSpPr>
        <p:spPr>
          <a:xfrm>
            <a:off x="683568" y="1124744"/>
            <a:ext cx="7488832" cy="1584176"/>
          </a:xfrm>
          <a:prstGeom prst="roundRect">
            <a:avLst/>
          </a:prstGeom>
        </p:spPr>
        <p:style>
          <a:lnRef idx="2">
            <a:schemeClr val="accent1"/>
          </a:lnRef>
          <a:fillRef idx="1">
            <a:schemeClr val="lt1"/>
          </a:fillRef>
          <a:effectRef idx="0">
            <a:schemeClr val="accent1"/>
          </a:effectRef>
          <a:fontRef idx="minor">
            <a:schemeClr val="dk1"/>
          </a:fontRef>
        </p:style>
        <p:txBody>
          <a:bodyPr spcFirstLastPara="0" vert="horz" wrap="square" lIns="216354" tIns="189034" rIns="216354" bIns="189034" numCol="1" spcCol="1270" rtlCol="0" anchor="ctr" anchorCtr="0">
            <a:noAutofit/>
          </a:bodyPr>
          <a:lstStyle/>
          <a:p>
            <a:pPr algn="just"/>
            <a:r>
              <a:rPr lang="tr-TR" sz="2400" dirty="0">
                <a:solidFill>
                  <a:srgbClr val="0066FF"/>
                </a:solidFill>
              </a:rPr>
              <a:t>Emine, gereksinimleri belirlemek amacıyla </a:t>
            </a:r>
            <a:r>
              <a:rPr lang="tr-TR" sz="2400" i="1" u="sng" dirty="0">
                <a:solidFill>
                  <a:srgbClr val="0066FF"/>
                </a:solidFill>
              </a:rPr>
              <a:t>araştırma verilerini kullanarak tasarımını yapmayı planladığı </a:t>
            </a:r>
            <a:r>
              <a:rPr lang="tr-TR" sz="2400" dirty="0">
                <a:solidFill>
                  <a:srgbClr val="0066FF"/>
                </a:solidFill>
              </a:rPr>
              <a:t>mutfak dolabının gerçek bir ihtiyaç olup olmadığını belirlemek için </a:t>
            </a:r>
            <a:r>
              <a:rPr lang="tr-TR" sz="2400" i="1" u="sng" dirty="0">
                <a:solidFill>
                  <a:srgbClr val="0066FF"/>
                </a:solidFill>
              </a:rPr>
              <a:t>bir anket hazırlamıştır.</a:t>
            </a:r>
          </a:p>
        </p:txBody>
      </p:sp>
      <p:pic>
        <p:nvPicPr>
          <p:cNvPr id="8" name="Resim 7"/>
          <p:cNvPicPr/>
          <p:nvPr/>
        </p:nvPicPr>
        <p:blipFill>
          <a:blip r:embed="rId4" cstate="print">
            <a:extLst>
              <a:ext uri="{28A0092B-C50C-407E-A947-70E740481C1C}">
                <a14:useLocalDpi xmlns:a14="http://schemas.microsoft.com/office/drawing/2010/main" val="0"/>
              </a:ext>
            </a:extLst>
          </a:blip>
          <a:stretch>
            <a:fillRect/>
          </a:stretch>
        </p:blipFill>
        <p:spPr>
          <a:xfrm>
            <a:off x="0" y="0"/>
            <a:ext cx="1024299" cy="706090"/>
          </a:xfrm>
          <a:prstGeom prst="rect">
            <a:avLst/>
          </a:prstGeom>
        </p:spPr>
      </p:pic>
      <p:pic>
        <p:nvPicPr>
          <p:cNvPr id="9" name="Picture 6"/>
          <p:cNvPicPr>
            <a:picLocks noChangeAspect="1"/>
          </p:cNvPicPr>
          <p:nvPr/>
        </p:nvPicPr>
        <p:blipFill>
          <a:blip r:embed="rId5">
            <a:alphaModFix amt="7999"/>
          </a:blip>
          <a:srcRect l="64952"/>
          <a:stretch>
            <a:fillRect/>
          </a:stretch>
        </p:blipFill>
        <p:spPr>
          <a:xfrm>
            <a:off x="52658" y="764704"/>
            <a:ext cx="2990986" cy="6083792"/>
          </a:xfrm>
          <a:prstGeom prst="rect">
            <a:avLst/>
          </a:prstGeom>
        </p:spPr>
      </p:pic>
    </p:spTree>
    <p:extLst>
      <p:ext uri="{BB962C8B-B14F-4D97-AF65-F5344CB8AC3E}">
        <p14:creationId xmlns:p14="http://schemas.microsoft.com/office/powerpoint/2010/main" val="4065925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87624" y="260648"/>
            <a:ext cx="6912768" cy="706090"/>
          </a:xfrm>
        </p:spPr>
        <p:txBody>
          <a:bodyPr>
            <a:noAutofit/>
          </a:bodyPr>
          <a:lstStyle/>
          <a:p>
            <a:pPr lvl="2" algn="ctr" rtl="0">
              <a:spcBef>
                <a:spcPct val="0"/>
              </a:spcBef>
            </a:pPr>
            <a:r>
              <a:rPr lang="tr-TR" sz="2400" b="1" dirty="0" smtClean="0">
                <a:solidFill>
                  <a:schemeClr val="bg1"/>
                </a:solidFill>
              </a:rPr>
              <a:t>OLASI ÇÖZÜMLER GELİŞTİRME, EN İYİ ÇÖZÜMÜ SEÇME</a:t>
            </a:r>
            <a:r>
              <a:rPr lang="tr-TR" sz="2400" b="1" dirty="0" smtClean="0"/>
              <a:t/>
            </a:r>
            <a:br>
              <a:rPr lang="tr-TR" sz="2400" b="1" dirty="0" smtClean="0"/>
            </a:br>
            <a:endParaRPr lang="tr-TR" sz="2400" b="1" dirty="0"/>
          </a:p>
        </p:txBody>
      </p:sp>
      <p:sp>
        <p:nvSpPr>
          <p:cNvPr id="3" name="Yuvarlatılmış Dikdörtgen 2"/>
          <p:cNvSpPr/>
          <p:nvPr/>
        </p:nvSpPr>
        <p:spPr>
          <a:xfrm>
            <a:off x="179512" y="878774"/>
            <a:ext cx="3999098" cy="5969722"/>
          </a:xfrm>
          <a:prstGeom prst="roundRect">
            <a:avLst/>
          </a:prstGeom>
        </p:spPr>
        <p:style>
          <a:lnRef idx="2">
            <a:schemeClr val="accent1"/>
          </a:lnRef>
          <a:fillRef idx="1">
            <a:schemeClr val="lt1"/>
          </a:fillRef>
          <a:effectRef idx="0">
            <a:schemeClr val="accent1"/>
          </a:effectRef>
          <a:fontRef idx="minor">
            <a:schemeClr val="dk1"/>
          </a:fontRef>
        </p:style>
        <p:txBody>
          <a:bodyPr spcFirstLastPara="0" vert="horz" wrap="square" lIns="216354" tIns="189034" rIns="216354" bIns="189034" numCol="1" spcCol="1270" rtlCol="0" anchor="ctr" anchorCtr="0">
            <a:noAutofit/>
          </a:bodyPr>
          <a:lstStyle/>
          <a:p>
            <a:pPr algn="just"/>
            <a:endParaRPr lang="tr-TR" dirty="0" smtClean="0"/>
          </a:p>
          <a:p>
            <a:pPr algn="just"/>
            <a:endParaRPr lang="tr-TR" sz="1600" dirty="0" smtClean="0"/>
          </a:p>
          <a:p>
            <a:pPr marL="285750" indent="-285750" algn="just">
              <a:buFont typeface="Wingdings" pitchFamily="2" charset="2"/>
              <a:buChar char="ü"/>
            </a:pPr>
            <a:endParaRPr lang="tr-TR" sz="1600" dirty="0" smtClean="0"/>
          </a:p>
          <a:p>
            <a:pPr marL="285750" indent="-285750" algn="just">
              <a:buFont typeface="Wingdings" pitchFamily="2" charset="2"/>
              <a:buChar char="ü"/>
            </a:pPr>
            <a:r>
              <a:rPr lang="tr-TR" sz="1600" dirty="0" smtClean="0">
                <a:solidFill>
                  <a:srgbClr val="0066FF"/>
                </a:solidFill>
              </a:rPr>
              <a:t>Emine</a:t>
            </a:r>
            <a:r>
              <a:rPr lang="tr-TR" sz="1600" dirty="0">
                <a:solidFill>
                  <a:srgbClr val="0066FF"/>
                </a:solidFill>
              </a:rPr>
              <a:t>, </a:t>
            </a:r>
            <a:r>
              <a:rPr lang="tr-TR" sz="1600" i="1" u="sng" dirty="0">
                <a:solidFill>
                  <a:srgbClr val="0066FF"/>
                </a:solidFill>
              </a:rPr>
              <a:t>çözüm için belirlediği alternatifler içerisinden en iyi çözümü belirleyerek </a:t>
            </a:r>
            <a:r>
              <a:rPr lang="tr-TR" sz="1600" dirty="0">
                <a:solidFill>
                  <a:srgbClr val="0066FF"/>
                </a:solidFill>
              </a:rPr>
              <a:t>hidrolik bir sistem sayesinde raflarıyla birlikte hareket eden bir mutfak dolabı tasarlamaya karar verdi</a:t>
            </a:r>
            <a:r>
              <a:rPr lang="tr-TR" sz="1600" dirty="0" smtClean="0">
                <a:solidFill>
                  <a:srgbClr val="0066FF"/>
                </a:solidFill>
              </a:rPr>
              <a:t>.</a:t>
            </a:r>
          </a:p>
          <a:p>
            <a:pPr algn="just"/>
            <a:endParaRPr lang="tr-TR" sz="1600" dirty="0" smtClean="0"/>
          </a:p>
          <a:p>
            <a:pPr marL="285750" indent="-285750" algn="just">
              <a:buFont typeface="Wingdings" pitchFamily="2" charset="2"/>
              <a:buChar char="ü"/>
            </a:pPr>
            <a:r>
              <a:rPr lang="tr-TR" sz="1600" i="1" u="sng" dirty="0">
                <a:solidFill>
                  <a:srgbClr val="FF0000"/>
                </a:solidFill>
              </a:rPr>
              <a:t>Çözümü test etmek amacıyla</a:t>
            </a:r>
            <a:r>
              <a:rPr lang="tr-TR" sz="1600" dirty="0">
                <a:solidFill>
                  <a:srgbClr val="FF0000"/>
                </a:solidFill>
              </a:rPr>
              <a:t> hareketli olan ve olmayan iki bölüme sahip mutfak dolabı modelinin önüne aynı boyutlarda oyuncak bebekler </a:t>
            </a:r>
            <a:r>
              <a:rPr lang="tr-TR" sz="1600" dirty="0" smtClean="0">
                <a:solidFill>
                  <a:srgbClr val="FF0000"/>
                </a:solidFill>
              </a:rPr>
              <a:t>ve raflara oyuncak </a:t>
            </a:r>
            <a:r>
              <a:rPr lang="tr-TR" sz="1600" dirty="0">
                <a:solidFill>
                  <a:srgbClr val="FF0000"/>
                </a:solidFill>
              </a:rPr>
              <a:t>yemek tabakları yerleştirdi</a:t>
            </a:r>
            <a:r>
              <a:rPr lang="tr-TR" sz="1600" dirty="0" smtClean="0">
                <a:solidFill>
                  <a:srgbClr val="FF0000"/>
                </a:solidFill>
              </a:rPr>
              <a:t>.</a:t>
            </a:r>
          </a:p>
          <a:p>
            <a:pPr algn="just"/>
            <a:endParaRPr lang="tr-TR" sz="1600" dirty="0" smtClean="0"/>
          </a:p>
          <a:p>
            <a:pPr marL="285750" indent="-285750" algn="just">
              <a:buFont typeface="Wingdings" pitchFamily="2" charset="2"/>
              <a:buChar char="ü"/>
            </a:pPr>
            <a:r>
              <a:rPr lang="tr-TR" sz="1600" dirty="0">
                <a:solidFill>
                  <a:srgbClr val="0066FF"/>
                </a:solidFill>
              </a:rPr>
              <a:t>Hareketli bölümdeki rafların bebeğin bel hizasına kadar indiği fakat hareketsiz bölümdeki kapların bebeğin boy hizasından oldukça yüksek olduğunu gördü ve hareketli mutfak dolabının </a:t>
            </a:r>
            <a:r>
              <a:rPr lang="tr-TR" sz="1600" i="1" u="sng" dirty="0">
                <a:solidFill>
                  <a:srgbClr val="0066FF"/>
                </a:solidFill>
              </a:rPr>
              <a:t>faydalı bir model olduğuna karar verdi</a:t>
            </a:r>
            <a:r>
              <a:rPr lang="tr-TR" sz="1600" dirty="0">
                <a:solidFill>
                  <a:srgbClr val="0066FF"/>
                </a:solidFill>
              </a:rPr>
              <a:t>.</a:t>
            </a:r>
          </a:p>
          <a:p>
            <a:pPr algn="just"/>
            <a:endParaRPr lang="tr-TR" dirty="0"/>
          </a:p>
          <a:p>
            <a:pPr algn="just"/>
            <a:endParaRPr lang="tr-TR" dirty="0" smtClean="0"/>
          </a:p>
          <a:p>
            <a:pPr algn="just"/>
            <a:endParaRPr lang="tr-TR" dirty="0"/>
          </a:p>
        </p:txBody>
      </p:sp>
      <p:pic>
        <p:nvPicPr>
          <p:cNvPr id="10" name="Resim 9" descr="F:\BBE2015\Pascalın mutfağı\pizap.com14207370640741.2.jpg"/>
          <p:cNvPicPr/>
          <p:nvPr/>
        </p:nvPicPr>
        <p:blipFill>
          <a:blip r:embed="rId2">
            <a:extLst>
              <a:ext uri="{28A0092B-C50C-407E-A947-70E740481C1C}">
                <a14:useLocalDpi xmlns:a14="http://schemas.microsoft.com/office/drawing/2010/main" val="0"/>
              </a:ext>
            </a:extLst>
          </a:blip>
          <a:srcRect/>
          <a:stretch>
            <a:fillRect/>
          </a:stretch>
        </p:blipFill>
        <p:spPr bwMode="auto">
          <a:xfrm>
            <a:off x="4427984" y="1772816"/>
            <a:ext cx="3949353" cy="3756533"/>
          </a:xfrm>
          <a:prstGeom prst="rect">
            <a:avLst/>
          </a:prstGeom>
          <a:noFill/>
          <a:ln>
            <a:noFill/>
          </a:ln>
        </p:spPr>
      </p:pic>
      <p:pic>
        <p:nvPicPr>
          <p:cNvPr id="5" name="Resim 4"/>
          <p:cNvPicPr/>
          <p:nvPr/>
        </p:nvPicPr>
        <p:blipFill>
          <a:blip r:embed="rId3" cstate="print">
            <a:extLst>
              <a:ext uri="{28A0092B-C50C-407E-A947-70E740481C1C}">
                <a14:useLocalDpi xmlns:a14="http://schemas.microsoft.com/office/drawing/2010/main" val="0"/>
              </a:ext>
            </a:extLst>
          </a:blip>
          <a:stretch>
            <a:fillRect/>
          </a:stretch>
        </p:blipFill>
        <p:spPr>
          <a:xfrm>
            <a:off x="0" y="0"/>
            <a:ext cx="1024299" cy="706090"/>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38814" y="5748528"/>
            <a:ext cx="4805186" cy="1109472"/>
          </a:xfrm>
          <a:prstGeom prst="rect">
            <a:avLst/>
          </a:prstGeom>
        </p:spPr>
      </p:pic>
      <p:pic>
        <p:nvPicPr>
          <p:cNvPr id="7" name="Picture 6"/>
          <p:cNvPicPr>
            <a:picLocks noChangeAspect="1"/>
          </p:cNvPicPr>
          <p:nvPr/>
        </p:nvPicPr>
        <p:blipFill>
          <a:blip r:embed="rId5">
            <a:alphaModFix amt="7999"/>
          </a:blip>
          <a:srcRect l="64952"/>
          <a:stretch>
            <a:fillRect/>
          </a:stretch>
        </p:blipFill>
        <p:spPr>
          <a:xfrm>
            <a:off x="52658" y="706090"/>
            <a:ext cx="2990986" cy="6142406"/>
          </a:xfrm>
          <a:prstGeom prst="rect">
            <a:avLst/>
          </a:prstGeom>
        </p:spPr>
      </p:pic>
    </p:spTree>
    <p:extLst>
      <p:ext uri="{BB962C8B-B14F-4D97-AF65-F5344CB8AC3E}">
        <p14:creationId xmlns:p14="http://schemas.microsoft.com/office/powerpoint/2010/main" val="422136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sz="2400" dirty="0" smtClean="0"/>
              <a:t>PROTOTİP OLUŞTURMA</a:t>
            </a:r>
            <a:endParaRPr lang="tr-TR" sz="2400" dirty="0"/>
          </a:p>
        </p:txBody>
      </p:sp>
      <p:sp>
        <p:nvSpPr>
          <p:cNvPr id="6" name="Yuvarlatılmış Dikdörtgen 5"/>
          <p:cNvSpPr/>
          <p:nvPr/>
        </p:nvSpPr>
        <p:spPr>
          <a:xfrm>
            <a:off x="467544" y="836712"/>
            <a:ext cx="7704856" cy="5256584"/>
          </a:xfrm>
          <a:prstGeom prst="roundRect">
            <a:avLst/>
          </a:prstGeom>
        </p:spPr>
        <p:style>
          <a:lnRef idx="2">
            <a:schemeClr val="accent1"/>
          </a:lnRef>
          <a:fillRef idx="1">
            <a:schemeClr val="lt1"/>
          </a:fillRef>
          <a:effectRef idx="0">
            <a:schemeClr val="accent1"/>
          </a:effectRef>
          <a:fontRef idx="minor">
            <a:schemeClr val="dk1"/>
          </a:fontRef>
        </p:style>
        <p:txBody>
          <a:bodyPr spcFirstLastPara="0" vert="horz" wrap="square" lIns="216354" tIns="189034" rIns="216354" bIns="189034" numCol="1" spcCol="1270" rtlCol="0" anchor="ctr" anchorCtr="0">
            <a:noAutofit/>
          </a:bodyPr>
          <a:lstStyle/>
          <a:p>
            <a:pPr marL="285750" indent="-285750" algn="just">
              <a:buFont typeface="Wingdings" pitchFamily="2" charset="2"/>
              <a:buChar char="ü"/>
            </a:pPr>
            <a:r>
              <a:rPr lang="tr-TR" dirty="0">
                <a:solidFill>
                  <a:srgbClr val="0066FF"/>
                </a:solidFill>
              </a:rPr>
              <a:t>Emine, maliyet, dayanıklılık, estetik gibi tasarım için önemli olan kriterleri dikkate alarak </a:t>
            </a:r>
            <a:r>
              <a:rPr lang="tr-TR" i="1" u="sng" dirty="0">
                <a:solidFill>
                  <a:srgbClr val="0066FF"/>
                </a:solidFill>
              </a:rPr>
              <a:t>tasarımını öncelikle kağıt üzerinde çizdi</a:t>
            </a:r>
            <a:r>
              <a:rPr lang="tr-TR" dirty="0" smtClean="0">
                <a:solidFill>
                  <a:srgbClr val="0066FF"/>
                </a:solidFill>
              </a:rPr>
              <a:t>.</a:t>
            </a:r>
          </a:p>
          <a:p>
            <a:pPr marL="285750" indent="-285750" algn="just">
              <a:buFont typeface="Wingdings" pitchFamily="2" charset="2"/>
              <a:buChar char="ü"/>
            </a:pPr>
            <a:endParaRPr lang="tr-TR" dirty="0"/>
          </a:p>
          <a:p>
            <a:pPr marL="285750" indent="-285750" algn="just">
              <a:buFont typeface="Wingdings" pitchFamily="2" charset="2"/>
              <a:buChar char="ü"/>
            </a:pPr>
            <a:endParaRPr lang="tr-TR" dirty="0">
              <a:solidFill>
                <a:srgbClr val="FF0000"/>
              </a:solidFill>
            </a:endParaRPr>
          </a:p>
          <a:p>
            <a:pPr marL="285750" indent="-285750" algn="just">
              <a:buFont typeface="Wingdings" pitchFamily="2" charset="2"/>
              <a:buChar char="ü"/>
            </a:pPr>
            <a:r>
              <a:rPr lang="tr-TR" dirty="0">
                <a:solidFill>
                  <a:srgbClr val="FF0000"/>
                </a:solidFill>
              </a:rPr>
              <a:t>K</a:t>
            </a:r>
            <a:r>
              <a:rPr lang="tr-TR" dirty="0" smtClean="0">
                <a:solidFill>
                  <a:srgbClr val="FF0000"/>
                </a:solidFill>
              </a:rPr>
              <a:t>arton </a:t>
            </a:r>
            <a:r>
              <a:rPr lang="tr-TR" dirty="0">
                <a:solidFill>
                  <a:srgbClr val="FF0000"/>
                </a:solidFill>
              </a:rPr>
              <a:t>kutulardan yaptığı </a:t>
            </a:r>
            <a:r>
              <a:rPr lang="tr-TR" i="1" u="sng" dirty="0">
                <a:solidFill>
                  <a:srgbClr val="FF0000"/>
                </a:solidFill>
              </a:rPr>
              <a:t>model maket üzerinde denedi</a:t>
            </a:r>
            <a:r>
              <a:rPr lang="tr-TR" dirty="0" smtClean="0">
                <a:solidFill>
                  <a:srgbClr val="FF0000"/>
                </a:solidFill>
              </a:rPr>
              <a:t>.</a:t>
            </a:r>
          </a:p>
          <a:p>
            <a:pPr marL="285750" indent="-285750" algn="just">
              <a:buFont typeface="Wingdings" pitchFamily="2" charset="2"/>
              <a:buChar char="ü"/>
            </a:pPr>
            <a:endParaRPr lang="tr-TR" dirty="0"/>
          </a:p>
          <a:p>
            <a:pPr marL="285750" indent="-285750" algn="just">
              <a:buFont typeface="Wingdings" pitchFamily="2" charset="2"/>
              <a:buChar char="ü"/>
            </a:pPr>
            <a:endParaRPr lang="tr-TR" dirty="0"/>
          </a:p>
          <a:p>
            <a:pPr marL="285750" indent="-285750" algn="just">
              <a:buFont typeface="Wingdings" pitchFamily="2" charset="2"/>
              <a:buChar char="ü"/>
            </a:pPr>
            <a:r>
              <a:rPr lang="tr-TR" dirty="0" smtClean="0">
                <a:solidFill>
                  <a:srgbClr val="0066FF"/>
                </a:solidFill>
              </a:rPr>
              <a:t>Maketi </a:t>
            </a:r>
            <a:r>
              <a:rPr lang="tr-TR" dirty="0">
                <a:solidFill>
                  <a:srgbClr val="0066FF"/>
                </a:solidFill>
              </a:rPr>
              <a:t>bir marangoza götürerek ahşap bir </a:t>
            </a:r>
            <a:r>
              <a:rPr lang="tr-TR" i="1" u="sng" dirty="0">
                <a:solidFill>
                  <a:srgbClr val="0066FF"/>
                </a:solidFill>
              </a:rPr>
              <a:t>prototip yapılmasını sağladı</a:t>
            </a:r>
            <a:r>
              <a:rPr lang="tr-TR" i="1" u="sng" dirty="0" smtClean="0">
                <a:solidFill>
                  <a:srgbClr val="0066FF"/>
                </a:solidFill>
              </a:rPr>
              <a:t>.</a:t>
            </a:r>
          </a:p>
          <a:p>
            <a:pPr marL="285750" indent="-285750" algn="just">
              <a:buFont typeface="Wingdings" pitchFamily="2" charset="2"/>
              <a:buChar char="ü"/>
            </a:pPr>
            <a:endParaRPr lang="tr-TR" dirty="0"/>
          </a:p>
          <a:p>
            <a:pPr marL="285750" indent="-285750" algn="just">
              <a:buFont typeface="Wingdings" pitchFamily="2" charset="2"/>
              <a:buChar char="ü"/>
            </a:pPr>
            <a:endParaRPr lang="tr-TR" dirty="0">
              <a:solidFill>
                <a:srgbClr val="FF0000"/>
              </a:solidFill>
            </a:endParaRPr>
          </a:p>
          <a:p>
            <a:pPr marL="285750" indent="-285750" algn="just">
              <a:buFont typeface="Wingdings" pitchFamily="2" charset="2"/>
              <a:buChar char="ü"/>
            </a:pPr>
            <a:r>
              <a:rPr lang="tr-TR" dirty="0">
                <a:solidFill>
                  <a:srgbClr val="FF0000"/>
                </a:solidFill>
              </a:rPr>
              <a:t>Marangozun yaptığı mutfak dolabı modeline enjektörler ile oluşturduğu hidrolik sistemi yerleştirdi ve hareketli bir rafa sahip </a:t>
            </a:r>
            <a:r>
              <a:rPr lang="tr-TR" i="1" u="sng" dirty="0">
                <a:solidFill>
                  <a:srgbClr val="FF0000"/>
                </a:solidFill>
              </a:rPr>
              <a:t>mutfak dolabı prototipi elde etti</a:t>
            </a:r>
            <a:r>
              <a:rPr lang="tr-TR" dirty="0">
                <a:solidFill>
                  <a:srgbClr val="FF0000"/>
                </a:solidFill>
              </a:rPr>
              <a:t>.</a:t>
            </a:r>
          </a:p>
          <a:p>
            <a:endParaRPr lang="tr-TR" dirty="0"/>
          </a:p>
        </p:txBody>
      </p:sp>
      <p:sp>
        <p:nvSpPr>
          <p:cNvPr id="7" name="Aşağı Ok 6"/>
          <p:cNvSpPr/>
          <p:nvPr/>
        </p:nvSpPr>
        <p:spPr>
          <a:xfrm>
            <a:off x="3985016" y="1960350"/>
            <a:ext cx="242316" cy="489204"/>
          </a:xfrm>
          <a:prstGeom prst="downArrow">
            <a:avLst/>
          </a:prstGeom>
        </p:spPr>
        <p:style>
          <a:lnRef idx="2">
            <a:schemeClr val="accent1"/>
          </a:lnRef>
          <a:fillRef idx="1">
            <a:schemeClr val="lt1"/>
          </a:fillRef>
          <a:effectRef idx="0">
            <a:schemeClr val="accent1"/>
          </a:effectRef>
          <a:fontRef idx="minor">
            <a:schemeClr val="dk1"/>
          </a:fontRef>
        </p:style>
        <p:txBody>
          <a:bodyPr spcFirstLastPara="0" vert="horz" wrap="square" lIns="216354" tIns="189034" rIns="216354" bIns="189034" numCol="1" spcCol="1270" rtlCol="0" anchor="ctr" anchorCtr="0">
            <a:noAutofit/>
          </a:bodyPr>
          <a:lstStyle/>
          <a:p>
            <a:pPr algn="ctr" defTabSz="711200">
              <a:lnSpc>
                <a:spcPct val="90000"/>
              </a:lnSpc>
              <a:spcBef>
                <a:spcPct val="0"/>
              </a:spcBef>
              <a:spcAft>
                <a:spcPct val="35000"/>
              </a:spcAft>
            </a:pPr>
            <a:endParaRPr lang="tr-TR" b="1" u="none" kern="1200" dirty="0" smtClean="0">
              <a:latin typeface="Futura Bk BT" pitchFamily="34" charset="0"/>
            </a:endParaRPr>
          </a:p>
        </p:txBody>
      </p:sp>
      <p:sp>
        <p:nvSpPr>
          <p:cNvPr id="8" name="Aşağı Ok 7"/>
          <p:cNvSpPr/>
          <p:nvPr/>
        </p:nvSpPr>
        <p:spPr>
          <a:xfrm>
            <a:off x="3954479" y="2842721"/>
            <a:ext cx="242316" cy="489204"/>
          </a:xfrm>
          <a:prstGeom prst="downArrow">
            <a:avLst/>
          </a:prstGeom>
        </p:spPr>
        <p:style>
          <a:lnRef idx="2">
            <a:schemeClr val="accent1"/>
          </a:lnRef>
          <a:fillRef idx="1">
            <a:schemeClr val="lt1"/>
          </a:fillRef>
          <a:effectRef idx="0">
            <a:schemeClr val="accent1"/>
          </a:effectRef>
          <a:fontRef idx="minor">
            <a:schemeClr val="dk1"/>
          </a:fontRef>
        </p:style>
        <p:txBody>
          <a:bodyPr spcFirstLastPara="0" vert="horz" wrap="square" lIns="216354" tIns="189034" rIns="216354" bIns="189034" numCol="1" spcCol="1270" rtlCol="0" anchor="ctr" anchorCtr="0">
            <a:noAutofit/>
          </a:bodyPr>
          <a:lstStyle/>
          <a:p>
            <a:pPr algn="ctr" defTabSz="711200">
              <a:lnSpc>
                <a:spcPct val="90000"/>
              </a:lnSpc>
              <a:spcBef>
                <a:spcPct val="0"/>
              </a:spcBef>
              <a:spcAft>
                <a:spcPct val="35000"/>
              </a:spcAft>
            </a:pPr>
            <a:endParaRPr lang="tr-TR" b="1" u="none" kern="1200" dirty="0" smtClean="0">
              <a:latin typeface="Futura Bk BT" pitchFamily="34" charset="0"/>
            </a:endParaRPr>
          </a:p>
        </p:txBody>
      </p:sp>
      <p:sp>
        <p:nvSpPr>
          <p:cNvPr id="9" name="Aşağı Ok 8"/>
          <p:cNvSpPr/>
          <p:nvPr/>
        </p:nvSpPr>
        <p:spPr>
          <a:xfrm>
            <a:off x="3954479" y="3741084"/>
            <a:ext cx="242316" cy="489204"/>
          </a:xfrm>
          <a:prstGeom prst="downArrow">
            <a:avLst/>
          </a:prstGeom>
        </p:spPr>
        <p:style>
          <a:lnRef idx="2">
            <a:schemeClr val="accent1"/>
          </a:lnRef>
          <a:fillRef idx="1">
            <a:schemeClr val="lt1"/>
          </a:fillRef>
          <a:effectRef idx="0">
            <a:schemeClr val="accent1"/>
          </a:effectRef>
          <a:fontRef idx="minor">
            <a:schemeClr val="dk1"/>
          </a:fontRef>
        </p:style>
        <p:txBody>
          <a:bodyPr spcFirstLastPara="0" vert="horz" wrap="square" lIns="216354" tIns="189034" rIns="216354" bIns="189034" numCol="1" spcCol="1270" rtlCol="0" anchor="ctr" anchorCtr="0">
            <a:noAutofit/>
          </a:bodyPr>
          <a:lstStyle/>
          <a:p>
            <a:pPr algn="ctr" defTabSz="711200">
              <a:lnSpc>
                <a:spcPct val="90000"/>
              </a:lnSpc>
              <a:spcBef>
                <a:spcPct val="0"/>
              </a:spcBef>
              <a:spcAft>
                <a:spcPct val="35000"/>
              </a:spcAft>
            </a:pPr>
            <a:endParaRPr lang="tr-TR" b="1" u="none" kern="1200" dirty="0" smtClean="0">
              <a:latin typeface="Futura Bk BT" pitchFamily="34" charset="0"/>
            </a:endParaRPr>
          </a:p>
        </p:txBody>
      </p:sp>
      <p:pic>
        <p:nvPicPr>
          <p:cNvPr id="10" name="Resim 9"/>
          <p:cNvPicPr/>
          <p:nvPr/>
        </p:nvPicPr>
        <p:blipFill>
          <a:blip r:embed="rId3" cstate="print">
            <a:extLst>
              <a:ext uri="{28A0092B-C50C-407E-A947-70E740481C1C}">
                <a14:useLocalDpi xmlns:a14="http://schemas.microsoft.com/office/drawing/2010/main" val="0"/>
              </a:ext>
            </a:extLst>
          </a:blip>
          <a:stretch>
            <a:fillRect/>
          </a:stretch>
        </p:blipFill>
        <p:spPr>
          <a:xfrm>
            <a:off x="0" y="0"/>
            <a:ext cx="1024299" cy="706090"/>
          </a:xfrm>
          <a:prstGeom prst="rect">
            <a:avLst/>
          </a:prstGeom>
        </p:spPr>
      </p:pic>
      <p:pic>
        <p:nvPicPr>
          <p:cNvPr id="11" name="Picture 6"/>
          <p:cNvPicPr>
            <a:picLocks noChangeAspect="1"/>
          </p:cNvPicPr>
          <p:nvPr/>
        </p:nvPicPr>
        <p:blipFill>
          <a:blip r:embed="rId4">
            <a:alphaModFix amt="7999"/>
          </a:blip>
          <a:srcRect l="64952"/>
          <a:stretch>
            <a:fillRect/>
          </a:stretch>
        </p:blipFill>
        <p:spPr>
          <a:xfrm>
            <a:off x="52658" y="706090"/>
            <a:ext cx="2990986" cy="6142406"/>
          </a:xfrm>
          <a:prstGeom prst="rect">
            <a:avLst/>
          </a:prstGeom>
        </p:spPr>
      </p:pic>
      <p:pic>
        <p:nvPicPr>
          <p:cNvPr id="12" name="Resim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748528"/>
            <a:ext cx="9144000" cy="1109472"/>
          </a:xfrm>
          <a:prstGeom prst="rect">
            <a:avLst/>
          </a:prstGeom>
        </p:spPr>
      </p:pic>
    </p:spTree>
    <p:extLst>
      <p:ext uri="{BB962C8B-B14F-4D97-AF65-F5344CB8AC3E}">
        <p14:creationId xmlns:p14="http://schemas.microsoft.com/office/powerpoint/2010/main" val="1165645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24299" y="-99392"/>
            <a:ext cx="7128792" cy="839712"/>
          </a:xfrm>
        </p:spPr>
        <p:txBody>
          <a:bodyPr>
            <a:normAutofit fontScale="90000"/>
          </a:bodyPr>
          <a:lstStyle/>
          <a:p>
            <a:pPr lvl="2" algn="l" rtl="0">
              <a:spcBef>
                <a:spcPct val="0"/>
              </a:spcBef>
            </a:pPr>
            <a:r>
              <a:rPr lang="tr-TR" sz="3800" dirty="0">
                <a:solidFill>
                  <a:schemeClr val="bg1"/>
                </a:solidFill>
              </a:rPr>
              <a:t/>
            </a:r>
            <a:br>
              <a:rPr lang="tr-TR" sz="3800" dirty="0">
                <a:solidFill>
                  <a:schemeClr val="bg1"/>
                </a:solidFill>
              </a:rPr>
            </a:br>
            <a:r>
              <a:rPr lang="tr-TR" sz="2700" b="1" dirty="0" smtClean="0">
                <a:solidFill>
                  <a:schemeClr val="bg1"/>
                </a:solidFill>
              </a:rPr>
              <a:t>ÇÖZÜMLERİ TEST ETME VE DEĞERLENDİRME, SONUÇLARI RAPORLAŞTIRMA</a:t>
            </a:r>
            <a:r>
              <a:rPr lang="tr-TR" sz="2700" dirty="0" smtClean="0"/>
              <a:t/>
            </a:r>
            <a:br>
              <a:rPr lang="tr-TR" sz="2700" dirty="0" smtClean="0"/>
            </a:br>
            <a:endParaRPr lang="tr-TR" sz="2700" dirty="0"/>
          </a:p>
        </p:txBody>
      </p:sp>
      <p:sp>
        <p:nvSpPr>
          <p:cNvPr id="6" name="Yuvarlatılmış Dikdörtgen 5"/>
          <p:cNvSpPr/>
          <p:nvPr/>
        </p:nvSpPr>
        <p:spPr>
          <a:xfrm>
            <a:off x="395536" y="1052736"/>
            <a:ext cx="7992888" cy="3528392"/>
          </a:xfrm>
          <a:prstGeom prst="roundRect">
            <a:avLst/>
          </a:prstGeom>
        </p:spPr>
        <p:style>
          <a:lnRef idx="2">
            <a:schemeClr val="accent1"/>
          </a:lnRef>
          <a:fillRef idx="1">
            <a:schemeClr val="lt1"/>
          </a:fillRef>
          <a:effectRef idx="0">
            <a:schemeClr val="accent1"/>
          </a:effectRef>
          <a:fontRef idx="minor">
            <a:schemeClr val="dk1"/>
          </a:fontRef>
        </p:style>
        <p:txBody>
          <a:bodyPr spcFirstLastPara="0" vert="horz" wrap="square" lIns="216354" tIns="189034" rIns="216354" bIns="189034" numCol="1" spcCol="1270" rtlCol="0" anchor="ctr" anchorCtr="0">
            <a:noAutofit/>
          </a:bodyPr>
          <a:lstStyle/>
          <a:p>
            <a:pPr algn="just"/>
            <a:endParaRPr lang="tr-TR" dirty="0" smtClean="0"/>
          </a:p>
          <a:p>
            <a:pPr algn="just"/>
            <a:endParaRPr lang="tr-TR" sz="1600" dirty="0" smtClean="0"/>
          </a:p>
          <a:p>
            <a:pPr marL="285750" indent="-285750" algn="just">
              <a:buFont typeface="Wingdings" pitchFamily="2" charset="2"/>
              <a:buChar char="ü"/>
            </a:pPr>
            <a:endParaRPr lang="tr-TR" sz="1600" dirty="0" smtClean="0"/>
          </a:p>
          <a:p>
            <a:pPr algn="just"/>
            <a:r>
              <a:rPr lang="tr-TR" sz="2000" b="1" dirty="0">
                <a:solidFill>
                  <a:srgbClr val="FF0000"/>
                </a:solidFill>
              </a:rPr>
              <a:t>Çözümleri Test Etme ve </a:t>
            </a:r>
            <a:r>
              <a:rPr lang="tr-TR" sz="2000" b="1" dirty="0" smtClean="0">
                <a:solidFill>
                  <a:srgbClr val="FF0000"/>
                </a:solidFill>
              </a:rPr>
              <a:t>Değerlendirme</a:t>
            </a:r>
          </a:p>
          <a:p>
            <a:pPr algn="just"/>
            <a:endParaRPr lang="tr-TR" sz="2000" dirty="0" smtClean="0">
              <a:solidFill>
                <a:schemeClr val="tx1"/>
              </a:solidFill>
            </a:endParaRPr>
          </a:p>
          <a:p>
            <a:pPr algn="just"/>
            <a:r>
              <a:rPr lang="tr-TR" sz="2000" dirty="0" smtClean="0">
                <a:solidFill>
                  <a:srgbClr val="0066FF"/>
                </a:solidFill>
              </a:rPr>
              <a:t>Emine,</a:t>
            </a:r>
            <a:endParaRPr lang="tr-TR" sz="2000" dirty="0">
              <a:solidFill>
                <a:srgbClr val="0066FF"/>
              </a:solidFill>
            </a:endParaRPr>
          </a:p>
          <a:p>
            <a:pPr marL="285750" indent="-285750" algn="just">
              <a:buFont typeface="Wingdings" pitchFamily="2" charset="2"/>
              <a:buChar char="ü"/>
            </a:pPr>
            <a:r>
              <a:rPr lang="tr-TR" sz="2000" i="1" u="sng" dirty="0">
                <a:solidFill>
                  <a:srgbClr val="0066FF"/>
                </a:solidFill>
              </a:rPr>
              <a:t>Çözümü test etmek amacıyla </a:t>
            </a:r>
            <a:r>
              <a:rPr lang="tr-TR" sz="2000" dirty="0">
                <a:solidFill>
                  <a:srgbClr val="0066FF"/>
                </a:solidFill>
              </a:rPr>
              <a:t>hareketli olan ve olmayan iki bölüme sahip mutfak dolabı modelinin önüne aynı boyutlarda oyuncak </a:t>
            </a:r>
            <a:r>
              <a:rPr lang="tr-TR" sz="2000" dirty="0" smtClean="0">
                <a:solidFill>
                  <a:srgbClr val="0066FF"/>
                </a:solidFill>
              </a:rPr>
              <a:t>bebekler ve raflara oyuncak </a:t>
            </a:r>
            <a:r>
              <a:rPr lang="tr-TR" sz="2000" dirty="0">
                <a:solidFill>
                  <a:srgbClr val="0066FF"/>
                </a:solidFill>
              </a:rPr>
              <a:t>yemek tabakları yerleştirdi. </a:t>
            </a:r>
            <a:endParaRPr lang="tr-TR" sz="2000" dirty="0" smtClean="0">
              <a:solidFill>
                <a:srgbClr val="0066FF"/>
              </a:solidFill>
            </a:endParaRPr>
          </a:p>
          <a:p>
            <a:pPr marL="285750" indent="-285750" algn="just">
              <a:buFont typeface="Wingdings" pitchFamily="2" charset="2"/>
              <a:buChar char="ü"/>
            </a:pPr>
            <a:endParaRPr lang="tr-TR" sz="2000" dirty="0">
              <a:solidFill>
                <a:srgbClr val="FF0000"/>
              </a:solidFill>
            </a:endParaRPr>
          </a:p>
          <a:p>
            <a:pPr marL="285750" indent="-285750" algn="just">
              <a:buFont typeface="Wingdings" pitchFamily="2" charset="2"/>
              <a:buChar char="ü"/>
            </a:pPr>
            <a:r>
              <a:rPr lang="tr-TR" sz="2000" dirty="0" smtClean="0">
                <a:solidFill>
                  <a:srgbClr val="FF0000"/>
                </a:solidFill>
              </a:rPr>
              <a:t>Hareketli </a:t>
            </a:r>
            <a:r>
              <a:rPr lang="tr-TR" sz="2000" dirty="0">
                <a:solidFill>
                  <a:srgbClr val="FF0000"/>
                </a:solidFill>
              </a:rPr>
              <a:t>bölümdeki rafların bebeğin bel hizasına kadar indiği fakat hareketsiz bölümdeki kapların bebeğin boy hizasından oldukça yüksek olduğunu gördü ve hareketli mutfak dolabının </a:t>
            </a:r>
            <a:r>
              <a:rPr lang="tr-TR" sz="2000" i="1" u="sng" dirty="0">
                <a:solidFill>
                  <a:srgbClr val="FF0000"/>
                </a:solidFill>
              </a:rPr>
              <a:t>faydalı bir model olduğuna karar verdi.</a:t>
            </a:r>
          </a:p>
          <a:p>
            <a:pPr algn="just"/>
            <a:endParaRPr lang="tr-TR" sz="2000" dirty="0"/>
          </a:p>
          <a:p>
            <a:pPr algn="just"/>
            <a:endParaRPr lang="tr-TR" sz="2000" dirty="0" smtClean="0"/>
          </a:p>
          <a:p>
            <a:pPr algn="just"/>
            <a:endParaRPr lang="tr-TR" sz="2000" dirty="0"/>
          </a:p>
        </p:txBody>
      </p:sp>
      <p:sp>
        <p:nvSpPr>
          <p:cNvPr id="7" name="Yuvarlatılmış Dikdörtgen 6"/>
          <p:cNvSpPr/>
          <p:nvPr/>
        </p:nvSpPr>
        <p:spPr>
          <a:xfrm>
            <a:off x="395536" y="4869160"/>
            <a:ext cx="7992888" cy="1752244"/>
          </a:xfrm>
          <a:prstGeom prst="roundRect">
            <a:avLst/>
          </a:prstGeom>
        </p:spPr>
        <p:style>
          <a:lnRef idx="2">
            <a:schemeClr val="accent1"/>
          </a:lnRef>
          <a:fillRef idx="1">
            <a:schemeClr val="lt1"/>
          </a:fillRef>
          <a:effectRef idx="0">
            <a:schemeClr val="accent1"/>
          </a:effectRef>
          <a:fontRef idx="minor">
            <a:schemeClr val="dk1"/>
          </a:fontRef>
        </p:style>
        <p:txBody>
          <a:bodyPr spcFirstLastPara="0" vert="horz" wrap="square" lIns="216354" tIns="189034" rIns="216354" bIns="189034" numCol="1" spcCol="1270" rtlCol="0" anchor="ctr" anchorCtr="0">
            <a:noAutofit/>
          </a:bodyPr>
          <a:lstStyle/>
          <a:p>
            <a:pPr algn="just"/>
            <a:endParaRPr lang="tr-TR" sz="1600" dirty="0" smtClean="0"/>
          </a:p>
          <a:p>
            <a:pPr algn="just"/>
            <a:endParaRPr lang="tr-TR" sz="1600" b="1" dirty="0" smtClean="0">
              <a:solidFill>
                <a:srgbClr val="0066FF"/>
              </a:solidFill>
            </a:endParaRPr>
          </a:p>
          <a:p>
            <a:pPr algn="just"/>
            <a:r>
              <a:rPr lang="tr-TR" sz="2000" b="1" dirty="0" smtClean="0">
                <a:solidFill>
                  <a:srgbClr val="0066FF"/>
                </a:solidFill>
              </a:rPr>
              <a:t>Sonuçları </a:t>
            </a:r>
            <a:r>
              <a:rPr lang="tr-TR" sz="2000" b="1" dirty="0" err="1" smtClean="0">
                <a:solidFill>
                  <a:srgbClr val="0066FF"/>
                </a:solidFill>
              </a:rPr>
              <a:t>Raporlaştırma</a:t>
            </a:r>
            <a:endParaRPr lang="tr-TR" sz="2000" b="1" dirty="0" smtClean="0">
              <a:solidFill>
                <a:srgbClr val="0066FF"/>
              </a:solidFill>
            </a:endParaRPr>
          </a:p>
          <a:p>
            <a:pPr algn="just"/>
            <a:endParaRPr lang="tr-TR" sz="2000" dirty="0">
              <a:solidFill>
                <a:srgbClr val="FF0000"/>
              </a:solidFill>
            </a:endParaRPr>
          </a:p>
          <a:p>
            <a:pPr marL="285750" indent="-285750" algn="just">
              <a:buFont typeface="Wingdings" pitchFamily="2" charset="2"/>
              <a:buChar char="ü"/>
            </a:pPr>
            <a:r>
              <a:rPr lang="tr-TR" sz="2000" dirty="0" smtClean="0">
                <a:solidFill>
                  <a:srgbClr val="FF0000"/>
                </a:solidFill>
              </a:rPr>
              <a:t>Emine modelini </a:t>
            </a:r>
            <a:r>
              <a:rPr lang="tr-TR" sz="2000" dirty="0">
                <a:solidFill>
                  <a:srgbClr val="FF0000"/>
                </a:solidFill>
              </a:rPr>
              <a:t>tamamladıktan sonra süreç içinde yaptığı </a:t>
            </a:r>
            <a:r>
              <a:rPr lang="tr-TR" sz="2000" i="1" u="sng" dirty="0">
                <a:solidFill>
                  <a:srgbClr val="FF0000"/>
                </a:solidFill>
              </a:rPr>
              <a:t>çalışmalar doğrultusunda bir rapor </a:t>
            </a:r>
            <a:r>
              <a:rPr lang="tr-TR" sz="2000" i="1" u="sng" dirty="0" smtClean="0">
                <a:solidFill>
                  <a:srgbClr val="FF0000"/>
                </a:solidFill>
              </a:rPr>
              <a:t>hazırlamıştır.</a:t>
            </a:r>
            <a:endParaRPr lang="tr-TR" sz="2000" i="1" u="sng" dirty="0">
              <a:solidFill>
                <a:srgbClr val="FF0000"/>
              </a:solidFill>
            </a:endParaRPr>
          </a:p>
          <a:p>
            <a:pPr algn="just"/>
            <a:endParaRPr lang="tr-TR" sz="2000" dirty="0" smtClean="0"/>
          </a:p>
          <a:p>
            <a:pPr algn="just"/>
            <a:endParaRPr lang="tr-TR" dirty="0"/>
          </a:p>
        </p:txBody>
      </p:sp>
      <p:pic>
        <p:nvPicPr>
          <p:cNvPr id="5" name="Resim 4"/>
          <p:cNvPicPr/>
          <p:nvPr/>
        </p:nvPicPr>
        <p:blipFill>
          <a:blip r:embed="rId2" cstate="print">
            <a:extLst>
              <a:ext uri="{28A0092B-C50C-407E-A947-70E740481C1C}">
                <a14:useLocalDpi xmlns:a14="http://schemas.microsoft.com/office/drawing/2010/main" val="0"/>
              </a:ext>
            </a:extLst>
          </a:blip>
          <a:stretch>
            <a:fillRect/>
          </a:stretch>
        </p:blipFill>
        <p:spPr>
          <a:xfrm>
            <a:off x="0" y="0"/>
            <a:ext cx="1024299" cy="706090"/>
          </a:xfrm>
          <a:prstGeom prst="rect">
            <a:avLst/>
          </a:prstGeom>
        </p:spPr>
      </p:pic>
      <p:pic>
        <p:nvPicPr>
          <p:cNvPr id="8" name="Picture 6"/>
          <p:cNvPicPr>
            <a:picLocks noChangeAspect="1"/>
          </p:cNvPicPr>
          <p:nvPr/>
        </p:nvPicPr>
        <p:blipFill>
          <a:blip r:embed="rId3">
            <a:alphaModFix amt="7999"/>
          </a:blip>
          <a:srcRect l="64952"/>
          <a:stretch>
            <a:fillRect/>
          </a:stretch>
        </p:blipFill>
        <p:spPr>
          <a:xfrm>
            <a:off x="72919" y="774550"/>
            <a:ext cx="2990986" cy="6083450"/>
          </a:xfrm>
          <a:prstGeom prst="rect">
            <a:avLst/>
          </a:prstGeom>
        </p:spPr>
      </p:pic>
    </p:spTree>
    <p:extLst>
      <p:ext uri="{BB962C8B-B14F-4D97-AF65-F5344CB8AC3E}">
        <p14:creationId xmlns:p14="http://schemas.microsoft.com/office/powerpoint/2010/main" val="386089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400" dirty="0" smtClean="0"/>
              <a:t>           GELECEĞİN MESLEKLERİNDEN BAZILARI</a:t>
            </a:r>
            <a:endParaRPr lang="tr-TR" sz="2400" dirty="0"/>
          </a:p>
        </p:txBody>
      </p:sp>
      <p:sp>
        <p:nvSpPr>
          <p:cNvPr id="3" name="İçerik Yer Tutucusu 2"/>
          <p:cNvSpPr>
            <a:spLocks noGrp="1"/>
          </p:cNvSpPr>
          <p:nvPr>
            <p:ph idx="1"/>
          </p:nvPr>
        </p:nvSpPr>
        <p:spPr>
          <a:xfrm>
            <a:off x="0" y="908720"/>
            <a:ext cx="8172400" cy="5949279"/>
          </a:xfrm>
        </p:spPr>
        <p:txBody>
          <a:bodyPr>
            <a:noAutofit/>
          </a:bodyPr>
          <a:lstStyle/>
          <a:p>
            <a:r>
              <a:rPr lang="tr-TR" sz="2000" dirty="0" smtClean="0">
                <a:solidFill>
                  <a:srgbClr val="0066FF"/>
                </a:solidFill>
              </a:rPr>
              <a:t>3-B </a:t>
            </a:r>
            <a:r>
              <a:rPr lang="tr-TR" sz="2000" dirty="0">
                <a:solidFill>
                  <a:srgbClr val="0066FF"/>
                </a:solidFill>
              </a:rPr>
              <a:t>Yazılım </a:t>
            </a:r>
            <a:r>
              <a:rPr lang="tr-TR" sz="2000" dirty="0" smtClean="0">
                <a:solidFill>
                  <a:srgbClr val="0066FF"/>
                </a:solidFill>
              </a:rPr>
              <a:t>mühendisliği</a:t>
            </a:r>
          </a:p>
          <a:p>
            <a:r>
              <a:rPr lang="tr-TR" sz="2000" dirty="0" smtClean="0">
                <a:solidFill>
                  <a:srgbClr val="FF0000"/>
                </a:solidFill>
              </a:rPr>
              <a:t>Bireysel </a:t>
            </a:r>
            <a:r>
              <a:rPr lang="tr-TR" sz="2000" dirty="0" err="1">
                <a:solidFill>
                  <a:srgbClr val="FF0000"/>
                </a:solidFill>
              </a:rPr>
              <a:t>Mikrobiyom</a:t>
            </a:r>
            <a:r>
              <a:rPr lang="tr-TR" sz="2000" dirty="0">
                <a:solidFill>
                  <a:srgbClr val="FF0000"/>
                </a:solidFill>
              </a:rPr>
              <a:t> </a:t>
            </a:r>
            <a:r>
              <a:rPr lang="tr-TR" sz="2000" dirty="0" smtClean="0">
                <a:solidFill>
                  <a:srgbClr val="FF0000"/>
                </a:solidFill>
              </a:rPr>
              <a:t>Yöneticisi</a:t>
            </a:r>
          </a:p>
          <a:p>
            <a:r>
              <a:rPr lang="tr-TR" sz="2000" dirty="0" smtClean="0">
                <a:solidFill>
                  <a:srgbClr val="0066FF"/>
                </a:solidFill>
              </a:rPr>
              <a:t>Biyoloji </a:t>
            </a:r>
            <a:r>
              <a:rPr lang="tr-TR" sz="2000" dirty="0">
                <a:solidFill>
                  <a:srgbClr val="0066FF"/>
                </a:solidFill>
              </a:rPr>
              <a:t>ve Gen </a:t>
            </a:r>
            <a:r>
              <a:rPr lang="tr-TR" sz="2000" dirty="0" smtClean="0">
                <a:solidFill>
                  <a:srgbClr val="0066FF"/>
                </a:solidFill>
              </a:rPr>
              <a:t>Uzmanları</a:t>
            </a:r>
          </a:p>
          <a:p>
            <a:r>
              <a:rPr lang="tr-TR" sz="2000" dirty="0" smtClean="0">
                <a:solidFill>
                  <a:srgbClr val="FF0000"/>
                </a:solidFill>
              </a:rPr>
              <a:t>Dikey çiftçi</a:t>
            </a:r>
          </a:p>
          <a:p>
            <a:r>
              <a:rPr lang="tr-TR" sz="2000" dirty="0" err="1" smtClean="0">
                <a:solidFill>
                  <a:srgbClr val="0066FF"/>
                </a:solidFill>
              </a:rPr>
              <a:t>Drone</a:t>
            </a:r>
            <a:r>
              <a:rPr lang="tr-TR" sz="2000" dirty="0" smtClean="0">
                <a:solidFill>
                  <a:srgbClr val="0066FF"/>
                </a:solidFill>
              </a:rPr>
              <a:t> </a:t>
            </a:r>
            <a:r>
              <a:rPr lang="tr-TR" sz="2000" dirty="0">
                <a:solidFill>
                  <a:srgbClr val="0066FF"/>
                </a:solidFill>
              </a:rPr>
              <a:t>Teknisyeni </a:t>
            </a:r>
            <a:endParaRPr lang="tr-TR" sz="2000" dirty="0" smtClean="0">
              <a:solidFill>
                <a:srgbClr val="0066FF"/>
              </a:solidFill>
            </a:endParaRPr>
          </a:p>
          <a:p>
            <a:r>
              <a:rPr lang="tr-TR" sz="2000" dirty="0" smtClean="0">
                <a:solidFill>
                  <a:srgbClr val="FF0000"/>
                </a:solidFill>
              </a:rPr>
              <a:t>İklim </a:t>
            </a:r>
            <a:r>
              <a:rPr lang="tr-TR" sz="2000" dirty="0">
                <a:solidFill>
                  <a:srgbClr val="FF0000"/>
                </a:solidFill>
              </a:rPr>
              <a:t>Analisti ve Hava </a:t>
            </a:r>
            <a:r>
              <a:rPr lang="tr-TR" sz="2000" dirty="0" err="1" smtClean="0">
                <a:solidFill>
                  <a:srgbClr val="FF0000"/>
                </a:solidFill>
              </a:rPr>
              <a:t>Moderatörü</a:t>
            </a:r>
            <a:r>
              <a:rPr lang="tr-TR" sz="2000" dirty="0" smtClean="0">
                <a:solidFill>
                  <a:srgbClr val="FF0000"/>
                </a:solidFill>
              </a:rPr>
              <a:t> </a:t>
            </a:r>
          </a:p>
          <a:p>
            <a:r>
              <a:rPr lang="tr-TR" sz="2000" dirty="0" smtClean="0">
                <a:solidFill>
                  <a:srgbClr val="0066FF"/>
                </a:solidFill>
              </a:rPr>
              <a:t>İnsan-Makine </a:t>
            </a:r>
            <a:r>
              <a:rPr lang="tr-TR" sz="2000" dirty="0" err="1">
                <a:solidFill>
                  <a:srgbClr val="0066FF"/>
                </a:solidFill>
              </a:rPr>
              <a:t>Hibrit</a:t>
            </a:r>
            <a:r>
              <a:rPr lang="tr-TR" sz="2000" dirty="0">
                <a:solidFill>
                  <a:srgbClr val="0066FF"/>
                </a:solidFill>
              </a:rPr>
              <a:t> Ortam Tasarımcısı- </a:t>
            </a:r>
            <a:r>
              <a:rPr lang="tr-TR" sz="2000" dirty="0" smtClean="0">
                <a:solidFill>
                  <a:srgbClr val="0066FF"/>
                </a:solidFill>
              </a:rPr>
              <a:t>Yöneticisi</a:t>
            </a:r>
          </a:p>
          <a:p>
            <a:r>
              <a:rPr lang="tr-TR" sz="2000" dirty="0" smtClean="0">
                <a:solidFill>
                  <a:srgbClr val="FF0000"/>
                </a:solidFill>
              </a:rPr>
              <a:t>Kripto </a:t>
            </a:r>
            <a:r>
              <a:rPr lang="tr-TR" sz="2000" dirty="0">
                <a:solidFill>
                  <a:srgbClr val="FF0000"/>
                </a:solidFill>
              </a:rPr>
              <a:t>Dedektifi </a:t>
            </a:r>
          </a:p>
          <a:p>
            <a:r>
              <a:rPr lang="tr-TR" sz="2000" dirty="0" err="1" smtClean="0">
                <a:solidFill>
                  <a:srgbClr val="0066FF"/>
                </a:solidFill>
              </a:rPr>
              <a:t>Nano-medikalci</a:t>
            </a:r>
            <a:r>
              <a:rPr lang="tr-TR" sz="2000" dirty="0" smtClean="0">
                <a:solidFill>
                  <a:srgbClr val="0066FF"/>
                </a:solidFill>
              </a:rPr>
              <a:t> </a:t>
            </a:r>
          </a:p>
          <a:p>
            <a:r>
              <a:rPr lang="tr-TR" sz="2000" dirty="0" smtClean="0">
                <a:solidFill>
                  <a:srgbClr val="FF0000"/>
                </a:solidFill>
              </a:rPr>
              <a:t>Yapay </a:t>
            </a:r>
            <a:r>
              <a:rPr lang="tr-TR" sz="2000" dirty="0">
                <a:solidFill>
                  <a:srgbClr val="FF0000"/>
                </a:solidFill>
              </a:rPr>
              <a:t>Organ </a:t>
            </a:r>
            <a:r>
              <a:rPr lang="tr-TR" sz="2000" dirty="0" smtClean="0">
                <a:solidFill>
                  <a:srgbClr val="FF0000"/>
                </a:solidFill>
              </a:rPr>
              <a:t>İmalatçısı/Tasarımcısı </a:t>
            </a:r>
            <a:endParaRPr lang="tr-TR" sz="2000" dirty="0">
              <a:solidFill>
                <a:srgbClr val="FF0000"/>
              </a:solidFill>
            </a:endParaRPr>
          </a:p>
          <a:p>
            <a:r>
              <a:rPr lang="tr-TR" sz="2000" dirty="0" smtClean="0">
                <a:solidFill>
                  <a:srgbClr val="0066FF"/>
                </a:solidFill>
              </a:rPr>
              <a:t>Robot Tamirciliği</a:t>
            </a:r>
          </a:p>
          <a:p>
            <a:r>
              <a:rPr lang="tr-TR" sz="2000" dirty="0" smtClean="0">
                <a:solidFill>
                  <a:srgbClr val="FF0000"/>
                </a:solidFill>
              </a:rPr>
              <a:t>Salgın </a:t>
            </a:r>
            <a:r>
              <a:rPr lang="tr-TR" sz="2000" dirty="0">
                <a:solidFill>
                  <a:srgbClr val="FF0000"/>
                </a:solidFill>
              </a:rPr>
              <a:t>Hastalık </a:t>
            </a:r>
            <a:r>
              <a:rPr lang="tr-TR" sz="2000" dirty="0" err="1" smtClean="0">
                <a:solidFill>
                  <a:srgbClr val="FF0000"/>
                </a:solidFill>
              </a:rPr>
              <a:t>Güvenlikc</a:t>
            </a:r>
            <a:r>
              <a:rPr lang="tr-TR" sz="2000" dirty="0" err="1">
                <a:solidFill>
                  <a:srgbClr val="FF0000"/>
                </a:solidFill>
              </a:rPr>
              <a:t>̧isi</a:t>
            </a:r>
            <a:r>
              <a:rPr lang="tr-TR" sz="2000" dirty="0">
                <a:solidFill>
                  <a:srgbClr val="FF0000"/>
                </a:solidFill>
              </a:rPr>
              <a:t> </a:t>
            </a:r>
          </a:p>
          <a:p>
            <a:r>
              <a:rPr lang="tr-TR" sz="2000" dirty="0" smtClean="0">
                <a:solidFill>
                  <a:srgbClr val="0066FF"/>
                </a:solidFill>
              </a:rPr>
              <a:t>Siber </a:t>
            </a:r>
            <a:r>
              <a:rPr lang="tr-TR" sz="2000" dirty="0">
                <a:solidFill>
                  <a:srgbClr val="0066FF"/>
                </a:solidFill>
              </a:rPr>
              <a:t>Polis </a:t>
            </a:r>
          </a:p>
          <a:p>
            <a:r>
              <a:rPr lang="tr-TR" sz="2000" dirty="0" smtClean="0">
                <a:solidFill>
                  <a:srgbClr val="FF0000"/>
                </a:solidFill>
              </a:rPr>
              <a:t>Sürdürülebilir İş </a:t>
            </a:r>
            <a:r>
              <a:rPr lang="tr-TR" sz="2000" dirty="0">
                <a:solidFill>
                  <a:srgbClr val="FF0000"/>
                </a:solidFill>
              </a:rPr>
              <a:t>Modeli Uzmanları </a:t>
            </a:r>
          </a:p>
          <a:p>
            <a:r>
              <a:rPr lang="tr-TR" sz="2000" dirty="0" smtClean="0">
                <a:solidFill>
                  <a:srgbClr val="0066FF"/>
                </a:solidFill>
              </a:rPr>
              <a:t>Yapay </a:t>
            </a:r>
            <a:r>
              <a:rPr lang="tr-TR" sz="2000" dirty="0">
                <a:solidFill>
                  <a:srgbClr val="0066FF"/>
                </a:solidFill>
              </a:rPr>
              <a:t>Zekâ Uzmanı </a:t>
            </a:r>
          </a:p>
          <a:p>
            <a:r>
              <a:rPr lang="tr-TR" sz="2000" dirty="0" smtClean="0">
                <a:solidFill>
                  <a:srgbClr val="FF0000"/>
                </a:solidFill>
              </a:rPr>
              <a:t>Zaman Planlamacısı</a:t>
            </a:r>
            <a:endParaRPr lang="tr-TR" sz="2000" dirty="0">
              <a:solidFill>
                <a:srgbClr val="FF0000"/>
              </a:solidFill>
            </a:endParaRPr>
          </a:p>
        </p:txBody>
      </p:sp>
      <p:pic>
        <p:nvPicPr>
          <p:cNvPr id="4" name="Resim 3"/>
          <p:cNvPicPr/>
          <p:nvPr/>
        </p:nvPicPr>
        <p:blipFill>
          <a:blip r:embed="rId2" cstate="print">
            <a:extLst>
              <a:ext uri="{28A0092B-C50C-407E-A947-70E740481C1C}">
                <a14:useLocalDpi xmlns:a14="http://schemas.microsoft.com/office/drawing/2010/main" val="0"/>
              </a:ext>
            </a:extLst>
          </a:blip>
          <a:stretch>
            <a:fillRect/>
          </a:stretch>
        </p:blipFill>
        <p:spPr>
          <a:xfrm>
            <a:off x="0" y="0"/>
            <a:ext cx="1024299" cy="736460"/>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0986" y="5748527"/>
            <a:ext cx="6153014" cy="1109472"/>
          </a:xfrm>
          <a:prstGeom prst="rect">
            <a:avLst/>
          </a:prstGeom>
        </p:spPr>
      </p:pic>
      <p:pic>
        <p:nvPicPr>
          <p:cNvPr id="6" name="Picture 6"/>
          <p:cNvPicPr>
            <a:picLocks noChangeAspect="1"/>
          </p:cNvPicPr>
          <p:nvPr/>
        </p:nvPicPr>
        <p:blipFill>
          <a:blip r:embed="rId4">
            <a:alphaModFix amt="7999"/>
          </a:blip>
          <a:srcRect l="64952"/>
          <a:stretch>
            <a:fillRect/>
          </a:stretch>
        </p:blipFill>
        <p:spPr>
          <a:xfrm>
            <a:off x="0" y="762388"/>
            <a:ext cx="2990986" cy="6112036"/>
          </a:xfrm>
          <a:prstGeom prst="rect">
            <a:avLst/>
          </a:prstGeom>
        </p:spPr>
      </p:pic>
    </p:spTree>
    <p:extLst>
      <p:ext uri="{BB962C8B-B14F-4D97-AF65-F5344CB8AC3E}">
        <p14:creationId xmlns:p14="http://schemas.microsoft.com/office/powerpoint/2010/main" val="108461259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2400" dirty="0" smtClean="0"/>
              <a:t>TASARIM ALT PROJESİ ÖRNEĞİ </a:t>
            </a:r>
            <a:endParaRPr lang="tr-TR" sz="2400" dirty="0"/>
          </a:p>
        </p:txBody>
      </p:sp>
      <p:pic>
        <p:nvPicPr>
          <p:cNvPr id="4" name="Resim 3"/>
          <p:cNvPicPr>
            <a:picLocks noChangeAspect="1"/>
          </p:cNvPicPr>
          <p:nvPr/>
        </p:nvPicPr>
        <p:blipFill>
          <a:blip r:embed="rId2"/>
          <a:stretch>
            <a:fillRect/>
          </a:stretch>
        </p:blipFill>
        <p:spPr>
          <a:xfrm>
            <a:off x="1" y="836712"/>
            <a:ext cx="8316415" cy="5040561"/>
          </a:xfrm>
          <a:prstGeom prst="rect">
            <a:avLst/>
          </a:prstGeom>
        </p:spPr>
      </p:pic>
      <p:pic>
        <p:nvPicPr>
          <p:cNvPr id="7" name="Resim 6"/>
          <p:cNvPicPr/>
          <p:nvPr/>
        </p:nvPicPr>
        <p:blipFill>
          <a:blip r:embed="rId3" cstate="print">
            <a:extLst>
              <a:ext uri="{28A0092B-C50C-407E-A947-70E740481C1C}">
                <a14:useLocalDpi xmlns:a14="http://schemas.microsoft.com/office/drawing/2010/main" val="0"/>
              </a:ext>
            </a:extLst>
          </a:blip>
          <a:stretch>
            <a:fillRect/>
          </a:stretch>
        </p:blipFill>
        <p:spPr>
          <a:xfrm>
            <a:off x="0" y="0"/>
            <a:ext cx="1024299" cy="706090"/>
          </a:xfrm>
          <a:prstGeom prst="rect">
            <a:avLst/>
          </a:prstGeom>
        </p:spPr>
      </p:pic>
      <p:pic>
        <p:nvPicPr>
          <p:cNvPr id="8" name="Picture 6"/>
          <p:cNvPicPr>
            <a:picLocks noChangeAspect="1"/>
          </p:cNvPicPr>
          <p:nvPr/>
        </p:nvPicPr>
        <p:blipFill>
          <a:blip r:embed="rId4">
            <a:alphaModFix amt="7999"/>
          </a:blip>
          <a:srcRect l="64952"/>
          <a:stretch>
            <a:fillRect/>
          </a:stretch>
        </p:blipFill>
        <p:spPr>
          <a:xfrm>
            <a:off x="0" y="689282"/>
            <a:ext cx="2990986" cy="6168718"/>
          </a:xfrm>
          <a:prstGeom prst="rect">
            <a:avLst/>
          </a:prstGeom>
        </p:spPr>
      </p:pic>
      <p:pic>
        <p:nvPicPr>
          <p:cNvPr id="6" name="Resim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748528"/>
            <a:ext cx="9144000" cy="1109472"/>
          </a:xfrm>
          <a:prstGeom prst="rect">
            <a:avLst/>
          </a:prstGeom>
        </p:spPr>
      </p:pic>
    </p:spTree>
    <p:extLst>
      <p:ext uri="{BB962C8B-B14F-4D97-AF65-F5344CB8AC3E}">
        <p14:creationId xmlns:p14="http://schemas.microsoft.com/office/powerpoint/2010/main" val="17314596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2400" dirty="0" smtClean="0"/>
              <a:t>TASARIM ALT PROJESİ ÖRNEĞİ </a:t>
            </a:r>
            <a:endParaRPr lang="tr-TR" sz="2400" dirty="0"/>
          </a:p>
        </p:txBody>
      </p:sp>
      <p:pic>
        <p:nvPicPr>
          <p:cNvPr id="3" name="Resim 2"/>
          <p:cNvPicPr>
            <a:picLocks noChangeAspect="1"/>
          </p:cNvPicPr>
          <p:nvPr/>
        </p:nvPicPr>
        <p:blipFill>
          <a:blip r:embed="rId2"/>
          <a:stretch>
            <a:fillRect/>
          </a:stretch>
        </p:blipFill>
        <p:spPr>
          <a:xfrm>
            <a:off x="0" y="836712"/>
            <a:ext cx="8316416" cy="5328592"/>
          </a:xfrm>
          <a:prstGeom prst="rect">
            <a:avLst/>
          </a:prstGeom>
        </p:spPr>
      </p:pic>
      <p:pic>
        <p:nvPicPr>
          <p:cNvPr id="4" name="Resim 3"/>
          <p:cNvPicPr/>
          <p:nvPr/>
        </p:nvPicPr>
        <p:blipFill>
          <a:blip r:embed="rId3" cstate="print">
            <a:extLst>
              <a:ext uri="{28A0092B-C50C-407E-A947-70E740481C1C}">
                <a14:useLocalDpi xmlns:a14="http://schemas.microsoft.com/office/drawing/2010/main" val="0"/>
              </a:ext>
            </a:extLst>
          </a:blip>
          <a:stretch>
            <a:fillRect/>
          </a:stretch>
        </p:blipFill>
        <p:spPr>
          <a:xfrm>
            <a:off x="0" y="0"/>
            <a:ext cx="1024299" cy="706090"/>
          </a:xfrm>
          <a:prstGeom prst="rect">
            <a:avLst/>
          </a:prstGeom>
        </p:spPr>
      </p:pic>
      <p:pic>
        <p:nvPicPr>
          <p:cNvPr id="5" name="Picture 6"/>
          <p:cNvPicPr>
            <a:picLocks noChangeAspect="1"/>
          </p:cNvPicPr>
          <p:nvPr/>
        </p:nvPicPr>
        <p:blipFill>
          <a:blip r:embed="rId4">
            <a:alphaModFix amt="7999"/>
          </a:blip>
          <a:srcRect l="64952"/>
          <a:stretch>
            <a:fillRect/>
          </a:stretch>
        </p:blipFill>
        <p:spPr>
          <a:xfrm>
            <a:off x="52658" y="836712"/>
            <a:ext cx="2990986" cy="6011784"/>
          </a:xfrm>
          <a:prstGeom prst="rect">
            <a:avLst/>
          </a:prstGeom>
        </p:spPr>
      </p:pic>
      <p:pic>
        <p:nvPicPr>
          <p:cNvPr id="6" name="Resim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748528"/>
            <a:ext cx="9144000" cy="1109472"/>
          </a:xfrm>
          <a:prstGeom prst="rect">
            <a:avLst/>
          </a:prstGeom>
        </p:spPr>
      </p:pic>
    </p:spTree>
    <p:extLst>
      <p:ext uri="{BB962C8B-B14F-4D97-AF65-F5344CB8AC3E}">
        <p14:creationId xmlns:p14="http://schemas.microsoft.com/office/powerpoint/2010/main" val="39236422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2400" dirty="0" smtClean="0"/>
              <a:t>TASARIM ALT PROJESİ ÖRNEĞİ </a:t>
            </a:r>
            <a:endParaRPr lang="tr-TR" sz="2400" dirty="0"/>
          </a:p>
        </p:txBody>
      </p:sp>
      <p:pic>
        <p:nvPicPr>
          <p:cNvPr id="3" name="Resim 2"/>
          <p:cNvPicPr>
            <a:picLocks noChangeAspect="1"/>
          </p:cNvPicPr>
          <p:nvPr/>
        </p:nvPicPr>
        <p:blipFill>
          <a:blip r:embed="rId2"/>
          <a:stretch>
            <a:fillRect/>
          </a:stretch>
        </p:blipFill>
        <p:spPr>
          <a:xfrm>
            <a:off x="0" y="836712"/>
            <a:ext cx="8316416" cy="5328592"/>
          </a:xfrm>
          <a:prstGeom prst="rect">
            <a:avLst/>
          </a:prstGeom>
        </p:spPr>
      </p:pic>
      <p:pic>
        <p:nvPicPr>
          <p:cNvPr id="4" name="Resim 3"/>
          <p:cNvPicPr/>
          <p:nvPr/>
        </p:nvPicPr>
        <p:blipFill>
          <a:blip r:embed="rId3" cstate="print">
            <a:extLst>
              <a:ext uri="{28A0092B-C50C-407E-A947-70E740481C1C}">
                <a14:useLocalDpi xmlns:a14="http://schemas.microsoft.com/office/drawing/2010/main" val="0"/>
              </a:ext>
            </a:extLst>
          </a:blip>
          <a:stretch>
            <a:fillRect/>
          </a:stretch>
        </p:blipFill>
        <p:spPr>
          <a:xfrm>
            <a:off x="0" y="0"/>
            <a:ext cx="1024299" cy="706090"/>
          </a:xfrm>
          <a:prstGeom prst="rect">
            <a:avLst/>
          </a:prstGeom>
        </p:spPr>
      </p:pic>
      <p:pic>
        <p:nvPicPr>
          <p:cNvPr id="5" name="Picture 6"/>
          <p:cNvPicPr>
            <a:picLocks noChangeAspect="1"/>
          </p:cNvPicPr>
          <p:nvPr/>
        </p:nvPicPr>
        <p:blipFill>
          <a:blip r:embed="rId4">
            <a:alphaModFix amt="7999"/>
          </a:blip>
          <a:srcRect l="64952"/>
          <a:stretch>
            <a:fillRect/>
          </a:stretch>
        </p:blipFill>
        <p:spPr>
          <a:xfrm>
            <a:off x="52658" y="706090"/>
            <a:ext cx="2990986" cy="6142406"/>
          </a:xfrm>
          <a:prstGeom prst="rect">
            <a:avLst/>
          </a:prstGeom>
        </p:spPr>
      </p:pic>
      <p:pic>
        <p:nvPicPr>
          <p:cNvPr id="6" name="Resim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748528"/>
            <a:ext cx="9144000" cy="1109472"/>
          </a:xfrm>
          <a:prstGeom prst="rect">
            <a:avLst/>
          </a:prstGeom>
        </p:spPr>
      </p:pic>
    </p:spTree>
    <p:extLst>
      <p:ext uri="{BB962C8B-B14F-4D97-AF65-F5344CB8AC3E}">
        <p14:creationId xmlns:p14="http://schemas.microsoft.com/office/powerpoint/2010/main" val="54134152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2400" dirty="0" smtClean="0"/>
              <a:t>TASARIM ALT PROJESİ ÖRNEĞİ </a:t>
            </a:r>
            <a:endParaRPr lang="tr-TR" sz="2400" dirty="0"/>
          </a:p>
        </p:txBody>
      </p:sp>
      <p:pic>
        <p:nvPicPr>
          <p:cNvPr id="3" name="Resim 2"/>
          <p:cNvPicPr>
            <a:picLocks noChangeAspect="1"/>
          </p:cNvPicPr>
          <p:nvPr/>
        </p:nvPicPr>
        <p:blipFill>
          <a:blip r:embed="rId2"/>
          <a:stretch>
            <a:fillRect/>
          </a:stretch>
        </p:blipFill>
        <p:spPr>
          <a:xfrm>
            <a:off x="0" y="836712"/>
            <a:ext cx="8244408" cy="5328592"/>
          </a:xfrm>
          <a:prstGeom prst="rect">
            <a:avLst/>
          </a:prstGeom>
        </p:spPr>
      </p:pic>
      <p:pic>
        <p:nvPicPr>
          <p:cNvPr id="4" name="Resim 3"/>
          <p:cNvPicPr/>
          <p:nvPr/>
        </p:nvPicPr>
        <p:blipFill>
          <a:blip r:embed="rId3" cstate="print">
            <a:extLst>
              <a:ext uri="{28A0092B-C50C-407E-A947-70E740481C1C}">
                <a14:useLocalDpi xmlns:a14="http://schemas.microsoft.com/office/drawing/2010/main" val="0"/>
              </a:ext>
            </a:extLst>
          </a:blip>
          <a:stretch>
            <a:fillRect/>
          </a:stretch>
        </p:blipFill>
        <p:spPr>
          <a:xfrm>
            <a:off x="0" y="0"/>
            <a:ext cx="1024299" cy="706090"/>
          </a:xfrm>
          <a:prstGeom prst="rect">
            <a:avLst/>
          </a:prstGeom>
        </p:spPr>
      </p:pic>
      <p:pic>
        <p:nvPicPr>
          <p:cNvPr id="5" name="Resi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748528"/>
            <a:ext cx="9144000" cy="1109472"/>
          </a:xfrm>
          <a:prstGeom prst="rect">
            <a:avLst/>
          </a:prstGeom>
        </p:spPr>
      </p:pic>
      <p:pic>
        <p:nvPicPr>
          <p:cNvPr id="6" name="Picture 6"/>
          <p:cNvPicPr>
            <a:picLocks noChangeAspect="1"/>
          </p:cNvPicPr>
          <p:nvPr/>
        </p:nvPicPr>
        <p:blipFill>
          <a:blip r:embed="rId5">
            <a:alphaModFix amt="7999"/>
          </a:blip>
          <a:srcRect l="64952"/>
          <a:stretch>
            <a:fillRect/>
          </a:stretch>
        </p:blipFill>
        <p:spPr>
          <a:xfrm>
            <a:off x="52658" y="706090"/>
            <a:ext cx="2990986" cy="6142406"/>
          </a:xfrm>
          <a:prstGeom prst="rect">
            <a:avLst/>
          </a:prstGeom>
        </p:spPr>
      </p:pic>
    </p:spTree>
    <p:extLst>
      <p:ext uri="{BB962C8B-B14F-4D97-AF65-F5344CB8AC3E}">
        <p14:creationId xmlns:p14="http://schemas.microsoft.com/office/powerpoint/2010/main" val="18039015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691680" y="0"/>
            <a:ext cx="6480720" cy="706090"/>
          </a:xfrm>
        </p:spPr>
        <p:txBody>
          <a:bodyPr>
            <a:noAutofit/>
          </a:bodyPr>
          <a:lstStyle/>
          <a:p>
            <a:r>
              <a:rPr lang="tr-TR" sz="2900" dirty="0" smtClean="0"/>
              <a:t/>
            </a:r>
            <a:br>
              <a:rPr lang="tr-TR" sz="2900" dirty="0" smtClean="0"/>
            </a:br>
            <a:r>
              <a:rPr lang="tr-TR" sz="2400" dirty="0" smtClean="0"/>
              <a:t>İNCELEME ALT PROJESİ – ARAŞTIRMA KONUSU / SORUSU BELİRLEME</a:t>
            </a:r>
            <a:r>
              <a:rPr lang="tr-TR" sz="2400" dirty="0"/>
              <a:t/>
            </a:r>
            <a:br>
              <a:rPr lang="tr-TR" sz="2400" dirty="0"/>
            </a:br>
            <a:endParaRPr lang="tr-TR" sz="2900" dirty="0"/>
          </a:p>
        </p:txBody>
      </p:sp>
      <p:sp>
        <p:nvSpPr>
          <p:cNvPr id="3" name="İçerik Yer Tutucusu 2"/>
          <p:cNvSpPr>
            <a:spLocks noGrp="1"/>
          </p:cNvSpPr>
          <p:nvPr>
            <p:ph idx="1"/>
          </p:nvPr>
        </p:nvSpPr>
        <p:spPr>
          <a:xfrm>
            <a:off x="0" y="836712"/>
            <a:ext cx="8244408" cy="5256584"/>
          </a:xfrm>
        </p:spPr>
        <p:txBody>
          <a:bodyPr>
            <a:normAutofit/>
          </a:bodyPr>
          <a:lstStyle/>
          <a:p>
            <a:pPr algn="just">
              <a:buFont typeface="Wingdings" pitchFamily="2" charset="2"/>
              <a:buChar char="ü"/>
            </a:pPr>
            <a:endParaRPr lang="tr-TR" sz="1800" dirty="0" smtClean="0"/>
          </a:p>
          <a:p>
            <a:pPr algn="just">
              <a:buFont typeface="Wingdings" pitchFamily="2" charset="2"/>
              <a:buChar char="ü"/>
            </a:pPr>
            <a:r>
              <a:rPr lang="tr-TR" sz="1800" dirty="0" smtClean="0">
                <a:solidFill>
                  <a:srgbClr val="0066FF"/>
                </a:solidFill>
              </a:rPr>
              <a:t>Fatih</a:t>
            </a:r>
            <a:r>
              <a:rPr lang="tr-TR" sz="1800" dirty="0">
                <a:solidFill>
                  <a:srgbClr val="0066FF"/>
                </a:solidFill>
              </a:rPr>
              <a:t>, Sosyal Bilgiler dersinde Türklerin savaş sanatları konusu işlenirken binlerce yıl boyunca insanların kendilerini koruyabilmeleri için farklı çeşitlerde dövüşler yapıldığını </a:t>
            </a:r>
            <a:r>
              <a:rPr lang="tr-TR" sz="1800" dirty="0" smtClean="0">
                <a:solidFill>
                  <a:srgbClr val="0066FF"/>
                </a:solidFill>
              </a:rPr>
              <a:t>öğrenir. Bu dövüşlerin </a:t>
            </a:r>
            <a:r>
              <a:rPr lang="tr-TR" sz="1800" dirty="0">
                <a:solidFill>
                  <a:srgbClr val="0066FF"/>
                </a:solidFill>
              </a:rPr>
              <a:t>savaş alanlarında toplumu korumak, ulusu korumak amaçlı kullanıldığını, çok daha sonraları ise spor olarak sanatsal alanda dövüş yapılmaya devam edildiğini fark </a:t>
            </a:r>
            <a:r>
              <a:rPr lang="tr-TR" sz="1800" dirty="0" smtClean="0">
                <a:solidFill>
                  <a:srgbClr val="0066FF"/>
                </a:solidFill>
              </a:rPr>
              <a:t>eder.</a:t>
            </a:r>
          </a:p>
          <a:p>
            <a:pPr algn="just"/>
            <a:endParaRPr lang="tr-TR" sz="1800" dirty="0" smtClean="0">
              <a:solidFill>
                <a:srgbClr val="FF0000"/>
              </a:solidFill>
            </a:endParaRPr>
          </a:p>
          <a:p>
            <a:pPr algn="just">
              <a:buFont typeface="Wingdings" pitchFamily="2" charset="2"/>
              <a:buChar char="ü"/>
            </a:pPr>
            <a:r>
              <a:rPr lang="tr-TR" sz="1800" dirty="0" smtClean="0">
                <a:solidFill>
                  <a:srgbClr val="FF0000"/>
                </a:solidFill>
              </a:rPr>
              <a:t>Ders </a:t>
            </a:r>
            <a:r>
              <a:rPr lang="tr-TR" sz="1800" dirty="0">
                <a:solidFill>
                  <a:srgbClr val="FF0000"/>
                </a:solidFill>
              </a:rPr>
              <a:t>esnasında Fatih’in </a:t>
            </a:r>
            <a:r>
              <a:rPr lang="tr-TR" sz="1800" dirty="0" smtClean="0">
                <a:solidFill>
                  <a:srgbClr val="FF0000"/>
                </a:solidFill>
              </a:rPr>
              <a:t>öğretmeni savaş </a:t>
            </a:r>
            <a:r>
              <a:rPr lang="tr-TR" sz="1800" dirty="0">
                <a:solidFill>
                  <a:srgbClr val="FF0000"/>
                </a:solidFill>
              </a:rPr>
              <a:t>sanatlarının ülke için </a:t>
            </a:r>
            <a:r>
              <a:rPr lang="tr-TR" sz="1800" dirty="0" smtClean="0">
                <a:solidFill>
                  <a:srgbClr val="FF0000"/>
                </a:solidFill>
              </a:rPr>
              <a:t>öneminden </a:t>
            </a:r>
            <a:r>
              <a:rPr lang="tr-TR" sz="1800" dirty="0">
                <a:solidFill>
                  <a:srgbClr val="FF0000"/>
                </a:solidFill>
              </a:rPr>
              <a:t>bahsetmiştir. </a:t>
            </a:r>
            <a:endParaRPr lang="tr-TR" sz="1800" dirty="0" smtClean="0">
              <a:solidFill>
                <a:srgbClr val="FF0000"/>
              </a:solidFill>
            </a:endParaRPr>
          </a:p>
          <a:p>
            <a:pPr algn="just"/>
            <a:endParaRPr lang="tr-TR" sz="1800" dirty="0"/>
          </a:p>
          <a:p>
            <a:pPr algn="just">
              <a:buFont typeface="Wingdings" pitchFamily="2" charset="2"/>
              <a:buChar char="ü"/>
            </a:pPr>
            <a:r>
              <a:rPr lang="tr-TR" sz="1800" dirty="0">
                <a:solidFill>
                  <a:srgbClr val="0066FF"/>
                </a:solidFill>
              </a:rPr>
              <a:t>Fatih bu düşüncelerden yola çıkarak Eski Türk dövüş sanatlarını araştırmayı ve bu araştırma ve incelemelerini </a:t>
            </a:r>
            <a:r>
              <a:rPr lang="tr-TR" sz="1800" dirty="0" smtClean="0">
                <a:solidFill>
                  <a:srgbClr val="0066FF"/>
                </a:solidFill>
              </a:rPr>
              <a:t>4006-TÜBİTAK </a:t>
            </a:r>
            <a:r>
              <a:rPr lang="tr-TR" sz="1800" dirty="0">
                <a:solidFill>
                  <a:srgbClr val="0066FF"/>
                </a:solidFill>
              </a:rPr>
              <a:t>Bilim Fuarı projesine dönüştürmek ister. Bu amaçtan yola çıkarak projede aşağıdaki aşamaları incelemeye karar verir</a:t>
            </a:r>
            <a:r>
              <a:rPr lang="tr-TR" sz="1800" dirty="0" smtClean="0">
                <a:solidFill>
                  <a:srgbClr val="0066FF"/>
                </a:solidFill>
              </a:rPr>
              <a:t>:</a:t>
            </a:r>
          </a:p>
          <a:p>
            <a:pPr algn="just"/>
            <a:endParaRPr lang="tr-TR" sz="1800" dirty="0">
              <a:solidFill>
                <a:srgbClr val="FF0000"/>
              </a:solidFill>
            </a:endParaRPr>
          </a:p>
          <a:p>
            <a:pPr lvl="2" algn="just">
              <a:buFont typeface="Wingdings" pitchFamily="2" charset="2"/>
              <a:buChar char="Ø"/>
            </a:pPr>
            <a:r>
              <a:rPr lang="tr-TR" sz="1800" dirty="0" smtClean="0">
                <a:solidFill>
                  <a:srgbClr val="FF0000"/>
                </a:solidFill>
              </a:rPr>
              <a:t>Türklere </a:t>
            </a:r>
            <a:r>
              <a:rPr lang="tr-TR" sz="1800" dirty="0">
                <a:solidFill>
                  <a:srgbClr val="FF0000"/>
                </a:solidFill>
              </a:rPr>
              <a:t>ait dövüş sanatlarını araştırmak,</a:t>
            </a:r>
          </a:p>
          <a:p>
            <a:pPr lvl="2" algn="just">
              <a:buFont typeface="Wingdings" pitchFamily="2" charset="2"/>
              <a:buChar char="Ø"/>
            </a:pPr>
            <a:r>
              <a:rPr lang="tr-TR" sz="1800" dirty="0" smtClean="0">
                <a:solidFill>
                  <a:srgbClr val="FF0000"/>
                </a:solidFill>
              </a:rPr>
              <a:t>Osmanlı </a:t>
            </a:r>
            <a:r>
              <a:rPr lang="tr-TR" sz="1800" dirty="0">
                <a:solidFill>
                  <a:srgbClr val="FF0000"/>
                </a:solidFill>
              </a:rPr>
              <a:t>dövüş sanatlarını tanıtmak ve gün yüzüne </a:t>
            </a:r>
            <a:r>
              <a:rPr lang="tr-TR" sz="1800" dirty="0" smtClean="0">
                <a:solidFill>
                  <a:srgbClr val="FF0000"/>
                </a:solidFill>
              </a:rPr>
              <a:t>çıkarmak</a:t>
            </a:r>
          </a:p>
          <a:p>
            <a:pPr marL="0" indent="0">
              <a:buNone/>
            </a:pPr>
            <a:endParaRPr lang="tr-TR" dirty="0"/>
          </a:p>
        </p:txBody>
      </p:sp>
      <p:pic>
        <p:nvPicPr>
          <p:cNvPr id="4" name="Resim 3"/>
          <p:cNvPicPr/>
          <p:nvPr/>
        </p:nvPicPr>
        <p:blipFill>
          <a:blip r:embed="rId3" cstate="print">
            <a:extLst>
              <a:ext uri="{28A0092B-C50C-407E-A947-70E740481C1C}">
                <a14:useLocalDpi xmlns:a14="http://schemas.microsoft.com/office/drawing/2010/main" val="0"/>
              </a:ext>
            </a:extLst>
          </a:blip>
          <a:stretch>
            <a:fillRect/>
          </a:stretch>
        </p:blipFill>
        <p:spPr>
          <a:xfrm>
            <a:off x="0" y="0"/>
            <a:ext cx="1024299" cy="706090"/>
          </a:xfrm>
          <a:prstGeom prst="rect">
            <a:avLst/>
          </a:prstGeom>
        </p:spPr>
      </p:pic>
      <p:pic>
        <p:nvPicPr>
          <p:cNvPr id="5" name="Picture 6"/>
          <p:cNvPicPr>
            <a:picLocks noChangeAspect="1"/>
          </p:cNvPicPr>
          <p:nvPr/>
        </p:nvPicPr>
        <p:blipFill>
          <a:blip r:embed="rId4">
            <a:alphaModFix amt="7999"/>
          </a:blip>
          <a:srcRect l="64952"/>
          <a:stretch>
            <a:fillRect/>
          </a:stretch>
        </p:blipFill>
        <p:spPr>
          <a:xfrm>
            <a:off x="52658" y="706090"/>
            <a:ext cx="2990986" cy="6142406"/>
          </a:xfrm>
          <a:prstGeom prst="rect">
            <a:avLst/>
          </a:prstGeom>
        </p:spPr>
      </p:pic>
      <p:pic>
        <p:nvPicPr>
          <p:cNvPr id="6" name="Resim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748528"/>
            <a:ext cx="9144000" cy="1109472"/>
          </a:xfrm>
          <a:prstGeom prst="rect">
            <a:avLst/>
          </a:prstGeom>
        </p:spPr>
      </p:pic>
    </p:spTree>
    <p:extLst>
      <p:ext uri="{BB962C8B-B14F-4D97-AF65-F5344CB8AC3E}">
        <p14:creationId xmlns:p14="http://schemas.microsoft.com/office/powerpoint/2010/main" val="325903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algn="ctr"/>
            <a:r>
              <a:rPr lang="tr-TR" dirty="0" smtClean="0"/>
              <a:t/>
            </a:r>
            <a:br>
              <a:rPr lang="tr-TR" dirty="0" smtClean="0"/>
            </a:br>
            <a:r>
              <a:rPr lang="tr-TR" sz="2700" dirty="0" smtClean="0"/>
              <a:t>ANAHTAR SÖZCÜKLERİ BELİRLEME</a:t>
            </a:r>
            <a:r>
              <a:rPr lang="tr-TR" dirty="0"/>
              <a:t/>
            </a:r>
            <a:br>
              <a:rPr lang="tr-TR" dirty="0"/>
            </a:br>
            <a:endParaRPr lang="tr-TR" dirty="0"/>
          </a:p>
        </p:txBody>
      </p:sp>
      <p:sp>
        <p:nvSpPr>
          <p:cNvPr id="3" name="İçerik Yer Tutucusu 2"/>
          <p:cNvSpPr>
            <a:spLocks noGrp="1"/>
          </p:cNvSpPr>
          <p:nvPr>
            <p:ph idx="1"/>
          </p:nvPr>
        </p:nvSpPr>
        <p:spPr>
          <a:xfrm>
            <a:off x="1187624" y="1874845"/>
            <a:ext cx="2262269" cy="3426363"/>
          </a:xfrm>
        </p:spPr>
        <p:txBody>
          <a:bodyPr>
            <a:normAutofit/>
          </a:bodyPr>
          <a:lstStyle/>
          <a:p>
            <a:pPr algn="just"/>
            <a:endParaRPr lang="tr-TR" sz="2600" dirty="0"/>
          </a:p>
          <a:p>
            <a:pPr marL="457200" lvl="1" indent="0" algn="just">
              <a:buNone/>
            </a:pPr>
            <a:endParaRPr lang="tr-TR" sz="2200" dirty="0" smtClean="0"/>
          </a:p>
          <a:p>
            <a:endParaRPr lang="tr-TR" dirty="0"/>
          </a:p>
        </p:txBody>
      </p:sp>
      <p:sp>
        <p:nvSpPr>
          <p:cNvPr id="6" name="Yuvarlatılmış Dikdörtgen 5"/>
          <p:cNvSpPr/>
          <p:nvPr/>
        </p:nvSpPr>
        <p:spPr>
          <a:xfrm>
            <a:off x="2116558" y="2998648"/>
            <a:ext cx="4820378" cy="2952328"/>
          </a:xfrm>
          <a:prstGeom prst="roundRect">
            <a:avLst/>
          </a:prstGeom>
        </p:spPr>
        <p:style>
          <a:lnRef idx="2">
            <a:schemeClr val="accent1"/>
          </a:lnRef>
          <a:fillRef idx="1">
            <a:schemeClr val="lt1"/>
          </a:fillRef>
          <a:effectRef idx="0">
            <a:schemeClr val="accent1"/>
          </a:effectRef>
          <a:fontRef idx="minor">
            <a:schemeClr val="dk1"/>
          </a:fontRef>
        </p:style>
        <p:txBody>
          <a:bodyPr spcFirstLastPara="0" vert="horz" wrap="square" lIns="216354" tIns="189034" rIns="216354" bIns="189034" numCol="1" spcCol="1270" rtlCol="0" anchor="ctr" anchorCtr="0">
            <a:noAutofit/>
          </a:bodyPr>
          <a:lstStyle/>
          <a:p>
            <a:pPr lvl="1" algn="just">
              <a:buFont typeface="Wingdings" panose="05000000000000000000" pitchFamily="2" charset="2"/>
              <a:buChar char="Ø"/>
            </a:pPr>
            <a:r>
              <a:rPr lang="tr-TR" sz="2200" dirty="0">
                <a:solidFill>
                  <a:srgbClr val="FF0000"/>
                </a:solidFill>
              </a:rPr>
              <a:t>Dövüş Sanatı</a:t>
            </a:r>
          </a:p>
          <a:p>
            <a:pPr lvl="1" algn="just">
              <a:buFont typeface="Wingdings" panose="05000000000000000000" pitchFamily="2" charset="2"/>
              <a:buChar char="Ø"/>
            </a:pPr>
            <a:r>
              <a:rPr lang="tr-TR" sz="2200" dirty="0">
                <a:solidFill>
                  <a:srgbClr val="FF0000"/>
                </a:solidFill>
              </a:rPr>
              <a:t>Savaşçı Kimliği</a:t>
            </a:r>
          </a:p>
          <a:p>
            <a:pPr lvl="1" algn="just">
              <a:buFont typeface="Wingdings" panose="05000000000000000000" pitchFamily="2" charset="2"/>
              <a:buChar char="Ø"/>
            </a:pPr>
            <a:r>
              <a:rPr lang="tr-TR" sz="2200" dirty="0">
                <a:solidFill>
                  <a:srgbClr val="FF0000"/>
                </a:solidFill>
              </a:rPr>
              <a:t>Türklerde Dövüş Sanatları</a:t>
            </a:r>
          </a:p>
          <a:p>
            <a:pPr lvl="1" algn="just">
              <a:buFont typeface="Wingdings" panose="05000000000000000000" pitchFamily="2" charset="2"/>
              <a:buChar char="Ø"/>
            </a:pPr>
            <a:r>
              <a:rPr lang="tr-TR" sz="2200" dirty="0">
                <a:solidFill>
                  <a:srgbClr val="FF0000"/>
                </a:solidFill>
              </a:rPr>
              <a:t>Türklerde Savaş </a:t>
            </a:r>
            <a:r>
              <a:rPr lang="tr-TR" sz="2200" dirty="0" smtClean="0">
                <a:solidFill>
                  <a:srgbClr val="FF0000"/>
                </a:solidFill>
              </a:rPr>
              <a:t>Stratejileri</a:t>
            </a:r>
            <a:endParaRPr lang="tr-TR" b="1" u="none" kern="1200" dirty="0" smtClean="0">
              <a:solidFill>
                <a:srgbClr val="FF0000"/>
              </a:solidFill>
              <a:latin typeface="Futura Bk BT" pitchFamily="34" charset="0"/>
            </a:endParaRPr>
          </a:p>
        </p:txBody>
      </p:sp>
      <p:sp>
        <p:nvSpPr>
          <p:cNvPr id="7" name="Yuvarlatılmış Dikdörtgen 6"/>
          <p:cNvSpPr/>
          <p:nvPr/>
        </p:nvSpPr>
        <p:spPr>
          <a:xfrm>
            <a:off x="673856" y="1079706"/>
            <a:ext cx="7272808" cy="936104"/>
          </a:xfrm>
          <a:prstGeom prst="roundRect">
            <a:avLst/>
          </a:prstGeom>
        </p:spPr>
        <p:style>
          <a:lnRef idx="2">
            <a:schemeClr val="accent1"/>
          </a:lnRef>
          <a:fillRef idx="1">
            <a:schemeClr val="lt1"/>
          </a:fillRef>
          <a:effectRef idx="0">
            <a:schemeClr val="accent1"/>
          </a:effectRef>
          <a:fontRef idx="minor">
            <a:schemeClr val="dk1"/>
          </a:fontRef>
        </p:style>
        <p:txBody>
          <a:bodyPr spcFirstLastPara="0" vert="horz" wrap="square" lIns="216354" tIns="189034" rIns="216354" bIns="189034" numCol="1" spcCol="1270" rtlCol="0" anchor="ctr" anchorCtr="0">
            <a:noAutofit/>
          </a:bodyPr>
          <a:lstStyle/>
          <a:p>
            <a:pPr algn="just"/>
            <a:r>
              <a:rPr lang="tr-TR" sz="2600" dirty="0">
                <a:solidFill>
                  <a:srgbClr val="0066FF"/>
                </a:solidFill>
              </a:rPr>
              <a:t>Fatih proje çalışmasını belirtilen </a:t>
            </a:r>
            <a:r>
              <a:rPr lang="tr-TR" sz="2600" i="1" u="sng" dirty="0">
                <a:solidFill>
                  <a:srgbClr val="0066FF"/>
                </a:solidFill>
              </a:rPr>
              <a:t>anahtar kavramlar</a:t>
            </a:r>
            <a:r>
              <a:rPr lang="tr-TR" sz="2600" dirty="0">
                <a:solidFill>
                  <a:srgbClr val="0066FF"/>
                </a:solidFill>
              </a:rPr>
              <a:t> üzerinde şekillendirmiştir:</a:t>
            </a:r>
          </a:p>
        </p:txBody>
      </p:sp>
      <p:sp>
        <p:nvSpPr>
          <p:cNvPr id="8" name="Aşağı Ok 7"/>
          <p:cNvSpPr/>
          <p:nvPr/>
        </p:nvSpPr>
        <p:spPr>
          <a:xfrm>
            <a:off x="4067944" y="2147189"/>
            <a:ext cx="484632" cy="720080"/>
          </a:xfrm>
          <a:prstGeom prst="downArrow">
            <a:avLst/>
          </a:prstGeom>
        </p:spPr>
        <p:style>
          <a:lnRef idx="2">
            <a:schemeClr val="accent1"/>
          </a:lnRef>
          <a:fillRef idx="1">
            <a:schemeClr val="lt1"/>
          </a:fillRef>
          <a:effectRef idx="0">
            <a:schemeClr val="accent1"/>
          </a:effectRef>
          <a:fontRef idx="minor">
            <a:schemeClr val="dk1"/>
          </a:fontRef>
        </p:style>
        <p:txBody>
          <a:bodyPr spcFirstLastPara="0" vert="horz" wrap="square" lIns="216354" tIns="189034" rIns="216354" bIns="189034" numCol="1" spcCol="1270" rtlCol="0" anchor="ctr" anchorCtr="0">
            <a:noAutofit/>
          </a:bodyPr>
          <a:lstStyle/>
          <a:p>
            <a:pPr algn="ctr" defTabSz="711200">
              <a:lnSpc>
                <a:spcPct val="90000"/>
              </a:lnSpc>
              <a:spcBef>
                <a:spcPct val="0"/>
              </a:spcBef>
              <a:spcAft>
                <a:spcPct val="35000"/>
              </a:spcAft>
            </a:pPr>
            <a:endParaRPr lang="tr-TR" b="1" u="none" kern="1200" dirty="0" smtClean="0">
              <a:latin typeface="Futura Bk BT" pitchFamily="34" charset="0"/>
            </a:endParaRPr>
          </a:p>
        </p:txBody>
      </p:sp>
      <p:pic>
        <p:nvPicPr>
          <p:cNvPr id="9" name="Resim 8"/>
          <p:cNvPicPr/>
          <p:nvPr/>
        </p:nvPicPr>
        <p:blipFill>
          <a:blip r:embed="rId3" cstate="print">
            <a:extLst>
              <a:ext uri="{28A0092B-C50C-407E-A947-70E740481C1C}">
                <a14:useLocalDpi xmlns:a14="http://schemas.microsoft.com/office/drawing/2010/main" val="0"/>
              </a:ext>
            </a:extLst>
          </a:blip>
          <a:stretch>
            <a:fillRect/>
          </a:stretch>
        </p:blipFill>
        <p:spPr>
          <a:xfrm>
            <a:off x="0" y="0"/>
            <a:ext cx="1024299" cy="706090"/>
          </a:xfrm>
          <a:prstGeom prst="rect">
            <a:avLst/>
          </a:prstGeom>
        </p:spPr>
      </p:pic>
      <p:pic>
        <p:nvPicPr>
          <p:cNvPr id="10" name="Picture 6"/>
          <p:cNvPicPr>
            <a:picLocks noChangeAspect="1"/>
          </p:cNvPicPr>
          <p:nvPr/>
        </p:nvPicPr>
        <p:blipFill>
          <a:blip r:embed="rId4">
            <a:alphaModFix amt="7999"/>
          </a:blip>
          <a:srcRect l="64952"/>
          <a:stretch>
            <a:fillRect/>
          </a:stretch>
        </p:blipFill>
        <p:spPr>
          <a:xfrm>
            <a:off x="52658" y="706090"/>
            <a:ext cx="2990986" cy="6142406"/>
          </a:xfrm>
          <a:prstGeom prst="rect">
            <a:avLst/>
          </a:prstGeom>
        </p:spPr>
      </p:pic>
      <p:pic>
        <p:nvPicPr>
          <p:cNvPr id="12" name="Resim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748528"/>
            <a:ext cx="9144000" cy="1109472"/>
          </a:xfrm>
          <a:prstGeom prst="rect">
            <a:avLst/>
          </a:prstGeom>
        </p:spPr>
      </p:pic>
    </p:spTree>
    <p:extLst>
      <p:ext uri="{BB962C8B-B14F-4D97-AF65-F5344CB8AC3E}">
        <p14:creationId xmlns:p14="http://schemas.microsoft.com/office/powerpoint/2010/main" val="2624017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195736" y="0"/>
            <a:ext cx="5976664" cy="706090"/>
          </a:xfrm>
        </p:spPr>
        <p:txBody>
          <a:bodyPr>
            <a:noAutofit/>
          </a:bodyPr>
          <a:lstStyle/>
          <a:p>
            <a:r>
              <a:rPr lang="tr-TR" sz="2400" dirty="0" smtClean="0"/>
              <a:t/>
            </a:r>
            <a:br>
              <a:rPr lang="tr-TR" sz="2400" dirty="0" smtClean="0"/>
            </a:br>
            <a:r>
              <a:rPr lang="tr-TR" sz="2400" dirty="0" smtClean="0"/>
              <a:t>KAYNAK TARAMASI YAPMA, KAYNAKLARI SENTEZLEME</a:t>
            </a:r>
            <a:br>
              <a:rPr lang="tr-TR" sz="2400" dirty="0" smtClean="0"/>
            </a:br>
            <a:endParaRPr lang="tr-TR" sz="2400" dirty="0"/>
          </a:p>
        </p:txBody>
      </p:sp>
      <p:sp>
        <p:nvSpPr>
          <p:cNvPr id="3" name="İçerik Yer Tutucusu 2"/>
          <p:cNvSpPr>
            <a:spLocks noGrp="1"/>
          </p:cNvSpPr>
          <p:nvPr>
            <p:ph idx="1"/>
          </p:nvPr>
        </p:nvSpPr>
        <p:spPr>
          <a:xfrm>
            <a:off x="467544" y="980728"/>
            <a:ext cx="7746032" cy="2880319"/>
          </a:xfrm>
        </p:spPr>
        <p:txBody>
          <a:bodyPr>
            <a:normAutofit/>
          </a:bodyPr>
          <a:lstStyle/>
          <a:p>
            <a:pPr algn="just">
              <a:buFont typeface="Wingdings" pitchFamily="2" charset="2"/>
              <a:buChar char="ü"/>
            </a:pPr>
            <a:r>
              <a:rPr lang="tr-TR" sz="1800" dirty="0">
                <a:solidFill>
                  <a:srgbClr val="0066FF"/>
                </a:solidFill>
              </a:rPr>
              <a:t>Fatih  belirlediği </a:t>
            </a:r>
            <a:r>
              <a:rPr lang="tr-TR" sz="1800" dirty="0" smtClean="0">
                <a:solidFill>
                  <a:srgbClr val="0066FF"/>
                </a:solidFill>
              </a:rPr>
              <a:t>anahtar </a:t>
            </a:r>
            <a:r>
              <a:rPr lang="tr-TR" sz="1800" dirty="0">
                <a:solidFill>
                  <a:srgbClr val="0066FF"/>
                </a:solidFill>
              </a:rPr>
              <a:t>sözcükler doğrultusunda basılı veya </a:t>
            </a:r>
            <a:r>
              <a:rPr lang="tr-TR" sz="1800" dirty="0" smtClean="0">
                <a:solidFill>
                  <a:srgbClr val="0066FF"/>
                </a:solidFill>
              </a:rPr>
              <a:t>çevrimiçi </a:t>
            </a:r>
            <a:r>
              <a:rPr lang="tr-TR" sz="1800" dirty="0">
                <a:solidFill>
                  <a:srgbClr val="0066FF"/>
                </a:solidFill>
              </a:rPr>
              <a:t>kaynaklardan </a:t>
            </a:r>
            <a:r>
              <a:rPr lang="tr-TR" sz="1800" i="1" u="sng" dirty="0">
                <a:solidFill>
                  <a:srgbClr val="0066FF"/>
                </a:solidFill>
              </a:rPr>
              <a:t>genel bir kaynak taraması gerçekleştirerek</a:t>
            </a:r>
            <a:r>
              <a:rPr lang="tr-TR" sz="1800" dirty="0">
                <a:solidFill>
                  <a:srgbClr val="0066FF"/>
                </a:solidFill>
              </a:rPr>
              <a:t> konu ile ilgili daha önce yapılmış olan çalışmaları gözden geçirmiştir. </a:t>
            </a:r>
          </a:p>
          <a:p>
            <a:pPr algn="just">
              <a:buFont typeface="Wingdings" pitchFamily="2" charset="2"/>
              <a:buChar char="ü"/>
            </a:pPr>
            <a:endParaRPr lang="tr-TR" sz="1800" dirty="0" smtClean="0"/>
          </a:p>
          <a:p>
            <a:pPr algn="just">
              <a:buFont typeface="Wingdings" pitchFamily="2" charset="2"/>
              <a:buChar char="ü"/>
            </a:pPr>
            <a:r>
              <a:rPr lang="tr-TR" sz="1800" dirty="0" smtClean="0">
                <a:solidFill>
                  <a:srgbClr val="FF0000"/>
                </a:solidFill>
              </a:rPr>
              <a:t>Ayrıca </a:t>
            </a:r>
            <a:r>
              <a:rPr lang="tr-TR" sz="1800" dirty="0">
                <a:solidFill>
                  <a:srgbClr val="FF0000"/>
                </a:solidFill>
              </a:rPr>
              <a:t>konu ile ilgili bulunduğu ildeki il spor </a:t>
            </a:r>
            <a:r>
              <a:rPr lang="tr-TR" sz="1800" dirty="0" smtClean="0">
                <a:solidFill>
                  <a:srgbClr val="FF0000"/>
                </a:solidFill>
              </a:rPr>
              <a:t>müdürlüğü, </a:t>
            </a:r>
            <a:r>
              <a:rPr lang="tr-TR" sz="1800" dirty="0">
                <a:solidFill>
                  <a:srgbClr val="FF0000"/>
                </a:solidFill>
              </a:rPr>
              <a:t>gençlik merkezlerini de ziyaret ederek oradaki </a:t>
            </a:r>
            <a:r>
              <a:rPr lang="tr-TR" sz="1800" i="1" u="sng" dirty="0">
                <a:solidFill>
                  <a:srgbClr val="FF0000"/>
                </a:solidFill>
              </a:rPr>
              <a:t>kaynakları taramış</a:t>
            </a:r>
            <a:r>
              <a:rPr lang="tr-TR" sz="1800" dirty="0">
                <a:solidFill>
                  <a:srgbClr val="FF0000"/>
                </a:solidFill>
              </a:rPr>
              <a:t>, </a:t>
            </a:r>
            <a:r>
              <a:rPr lang="tr-TR" sz="1800" i="1" u="sng" dirty="0">
                <a:solidFill>
                  <a:srgbClr val="FF0000"/>
                </a:solidFill>
              </a:rPr>
              <a:t>yetkililer ile görüşmeler yaparak bilgi toplamıştır</a:t>
            </a:r>
            <a:r>
              <a:rPr lang="tr-TR" sz="1800" dirty="0">
                <a:solidFill>
                  <a:srgbClr val="FF0000"/>
                </a:solidFill>
              </a:rPr>
              <a:t>. </a:t>
            </a:r>
            <a:endParaRPr lang="tr-TR" sz="1800" dirty="0" smtClean="0">
              <a:solidFill>
                <a:srgbClr val="FF0000"/>
              </a:solidFill>
            </a:endParaRPr>
          </a:p>
          <a:p>
            <a:pPr marL="0" indent="0" algn="just">
              <a:buNone/>
            </a:pPr>
            <a:endParaRPr lang="tr-TR" sz="1800" dirty="0"/>
          </a:p>
          <a:p>
            <a:endParaRPr lang="tr-TR" sz="1800" dirty="0" smtClean="0"/>
          </a:p>
          <a:p>
            <a:endParaRPr lang="tr-TR" sz="1800" dirty="0"/>
          </a:p>
        </p:txBody>
      </p:sp>
      <p:sp>
        <p:nvSpPr>
          <p:cNvPr id="7" name="İçerik Yer Tutucusu 2"/>
          <p:cNvSpPr txBox="1">
            <a:spLocks/>
          </p:cNvSpPr>
          <p:nvPr/>
        </p:nvSpPr>
        <p:spPr>
          <a:xfrm>
            <a:off x="467544" y="3861048"/>
            <a:ext cx="7704856" cy="25922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Futura Bk BT"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Futura Bk BT"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Futura Bk BT"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Futura Bk BT"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Futura Bk B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pitchFamily="2" charset="2"/>
              <a:buChar char="ü"/>
            </a:pPr>
            <a:r>
              <a:rPr lang="tr-TR" sz="1800" dirty="0" smtClean="0">
                <a:solidFill>
                  <a:srgbClr val="0066FF"/>
                </a:solidFill>
              </a:rPr>
              <a:t>Fatih yapmış olduğu kaynak taraması sonucunda konusuyla ilgili </a:t>
            </a:r>
            <a:r>
              <a:rPr lang="tr-TR" sz="1800" i="1" u="sng" dirty="0" smtClean="0">
                <a:solidFill>
                  <a:srgbClr val="0066FF"/>
                </a:solidFill>
              </a:rPr>
              <a:t>farklı yollardan elde ettiği bilgileri birbiriyle karşılaştırarak sentezlemiştir</a:t>
            </a:r>
            <a:r>
              <a:rPr lang="tr-TR" sz="1800" dirty="0" smtClean="0">
                <a:solidFill>
                  <a:srgbClr val="0066FF"/>
                </a:solidFill>
              </a:rPr>
              <a:t>.</a:t>
            </a:r>
          </a:p>
          <a:p>
            <a:pPr marL="0" indent="0" algn="just">
              <a:buFont typeface="Arial" pitchFamily="34" charset="0"/>
              <a:buNone/>
            </a:pPr>
            <a:endParaRPr lang="tr-TR" sz="1800" dirty="0" smtClean="0"/>
          </a:p>
          <a:p>
            <a:pPr algn="just">
              <a:buFont typeface="Wingdings" pitchFamily="2" charset="2"/>
              <a:buChar char="ü"/>
            </a:pPr>
            <a:r>
              <a:rPr lang="tr-TR" sz="1800" dirty="0" smtClean="0">
                <a:solidFill>
                  <a:srgbClr val="FF0000"/>
                </a:solidFill>
              </a:rPr>
              <a:t>Projesi ile ilgili bilgileri sentezlerken araştırma sürecince kazandığı bilgiler doğrultusunda </a:t>
            </a:r>
            <a:r>
              <a:rPr lang="tr-TR" sz="1800" i="1" u="sng" dirty="0" smtClean="0">
                <a:solidFill>
                  <a:srgbClr val="FF0000"/>
                </a:solidFill>
              </a:rPr>
              <a:t>araştırma sonucunu kendi yorumları ile zenginleştirmiştir</a:t>
            </a:r>
            <a:r>
              <a:rPr lang="tr-TR" sz="1800" dirty="0" smtClean="0">
                <a:solidFill>
                  <a:srgbClr val="FF0000"/>
                </a:solidFill>
              </a:rPr>
              <a:t>.</a:t>
            </a:r>
          </a:p>
          <a:p>
            <a:endParaRPr lang="tr-TR" dirty="0"/>
          </a:p>
        </p:txBody>
      </p:sp>
      <p:pic>
        <p:nvPicPr>
          <p:cNvPr id="5" name="Resim 4"/>
          <p:cNvPicPr/>
          <p:nvPr/>
        </p:nvPicPr>
        <p:blipFill>
          <a:blip r:embed="rId2" cstate="print">
            <a:extLst>
              <a:ext uri="{28A0092B-C50C-407E-A947-70E740481C1C}">
                <a14:useLocalDpi xmlns:a14="http://schemas.microsoft.com/office/drawing/2010/main" val="0"/>
              </a:ext>
            </a:extLst>
          </a:blip>
          <a:stretch>
            <a:fillRect/>
          </a:stretch>
        </p:blipFill>
        <p:spPr>
          <a:xfrm>
            <a:off x="0" y="0"/>
            <a:ext cx="1024299" cy="706090"/>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748528"/>
            <a:ext cx="9144000" cy="1109472"/>
          </a:xfrm>
          <a:prstGeom prst="rect">
            <a:avLst/>
          </a:prstGeom>
        </p:spPr>
      </p:pic>
      <p:pic>
        <p:nvPicPr>
          <p:cNvPr id="8" name="Picture 6"/>
          <p:cNvPicPr>
            <a:picLocks noChangeAspect="1"/>
          </p:cNvPicPr>
          <p:nvPr/>
        </p:nvPicPr>
        <p:blipFill>
          <a:blip r:embed="rId4">
            <a:alphaModFix amt="7999"/>
          </a:blip>
          <a:srcRect l="64952"/>
          <a:stretch>
            <a:fillRect/>
          </a:stretch>
        </p:blipFill>
        <p:spPr>
          <a:xfrm>
            <a:off x="52658" y="706090"/>
            <a:ext cx="2990986" cy="6142406"/>
          </a:xfrm>
          <a:prstGeom prst="rect">
            <a:avLst/>
          </a:prstGeom>
        </p:spPr>
      </p:pic>
    </p:spTree>
    <p:extLst>
      <p:ext uri="{BB962C8B-B14F-4D97-AF65-F5344CB8AC3E}">
        <p14:creationId xmlns:p14="http://schemas.microsoft.com/office/powerpoint/2010/main" val="2121863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algn="ctr"/>
            <a:r>
              <a:rPr lang="tr-TR" dirty="0" smtClean="0"/>
              <a:t/>
            </a:r>
            <a:br>
              <a:rPr lang="tr-TR" dirty="0" smtClean="0"/>
            </a:br>
            <a:r>
              <a:rPr lang="tr-TR" sz="2700" dirty="0" smtClean="0"/>
              <a:t>SUNUM </a:t>
            </a:r>
            <a:br>
              <a:rPr lang="tr-TR" sz="2700" dirty="0" smtClean="0"/>
            </a:br>
            <a:endParaRPr lang="tr-TR" sz="2700" dirty="0"/>
          </a:p>
        </p:txBody>
      </p:sp>
      <p:sp>
        <p:nvSpPr>
          <p:cNvPr id="3" name="İçerik Yer Tutucusu 2"/>
          <p:cNvSpPr>
            <a:spLocks noGrp="1"/>
          </p:cNvSpPr>
          <p:nvPr>
            <p:ph idx="1"/>
          </p:nvPr>
        </p:nvSpPr>
        <p:spPr>
          <a:xfrm>
            <a:off x="467544" y="1988840"/>
            <a:ext cx="8280920" cy="3816424"/>
          </a:xfrm>
        </p:spPr>
        <p:txBody>
          <a:bodyPr>
            <a:normAutofit/>
          </a:bodyPr>
          <a:lstStyle/>
          <a:p>
            <a:pPr algn="just">
              <a:buFont typeface="Wingdings" pitchFamily="2" charset="2"/>
              <a:buChar char="ü"/>
            </a:pPr>
            <a:r>
              <a:rPr lang="tr-TR" sz="1900" dirty="0" smtClean="0">
                <a:solidFill>
                  <a:srgbClr val="0066FF"/>
                </a:solidFill>
              </a:rPr>
              <a:t>Fatih, </a:t>
            </a:r>
            <a:r>
              <a:rPr lang="tr-TR" sz="1900" dirty="0">
                <a:solidFill>
                  <a:srgbClr val="0066FF"/>
                </a:solidFill>
              </a:rPr>
              <a:t>yapmış olduğu incelemelerden elde ettiği </a:t>
            </a:r>
            <a:r>
              <a:rPr lang="tr-TR" sz="1900" i="1" u="sng" dirty="0">
                <a:solidFill>
                  <a:srgbClr val="0066FF"/>
                </a:solidFill>
              </a:rPr>
              <a:t>bilgileri sentezleyip bilim fuarında sergileyebilmek için poster haline </a:t>
            </a:r>
            <a:r>
              <a:rPr lang="tr-TR" sz="1900" i="1" u="sng" dirty="0" smtClean="0">
                <a:solidFill>
                  <a:srgbClr val="0066FF"/>
                </a:solidFill>
              </a:rPr>
              <a:t>dönüştürmüştür</a:t>
            </a:r>
            <a:r>
              <a:rPr lang="tr-TR" sz="1900" dirty="0" smtClean="0">
                <a:solidFill>
                  <a:srgbClr val="0066FF"/>
                </a:solidFill>
              </a:rPr>
              <a:t>.</a:t>
            </a:r>
          </a:p>
          <a:p>
            <a:pPr marL="0" indent="0" algn="just">
              <a:buNone/>
            </a:pPr>
            <a:endParaRPr lang="tr-TR" sz="1900" dirty="0" smtClean="0">
              <a:solidFill>
                <a:srgbClr val="FF0000"/>
              </a:solidFill>
            </a:endParaRPr>
          </a:p>
          <a:p>
            <a:pPr algn="just">
              <a:buFont typeface="Wingdings" pitchFamily="2" charset="2"/>
              <a:buChar char="ü"/>
            </a:pPr>
            <a:r>
              <a:rPr lang="tr-TR" sz="1900" dirty="0" smtClean="0">
                <a:solidFill>
                  <a:srgbClr val="FF0000"/>
                </a:solidFill>
              </a:rPr>
              <a:t>Posterinde </a:t>
            </a:r>
            <a:r>
              <a:rPr lang="tr-TR" sz="1900" dirty="0">
                <a:solidFill>
                  <a:srgbClr val="FF0000"/>
                </a:solidFill>
              </a:rPr>
              <a:t>yapmış olduğu </a:t>
            </a:r>
            <a:r>
              <a:rPr lang="tr-TR" sz="1900" i="1" u="sng" dirty="0">
                <a:solidFill>
                  <a:srgbClr val="FF0000"/>
                </a:solidFill>
              </a:rPr>
              <a:t>araştırmanın tüm aşamalarını, faydalandığı kaynakları </a:t>
            </a:r>
            <a:r>
              <a:rPr lang="tr-TR" sz="1900" i="1" u="sng" dirty="0" smtClean="0">
                <a:solidFill>
                  <a:srgbClr val="FF0000"/>
                </a:solidFill>
              </a:rPr>
              <a:t>belirtmiştir</a:t>
            </a:r>
            <a:r>
              <a:rPr lang="tr-TR" sz="1900" dirty="0" smtClean="0">
                <a:solidFill>
                  <a:srgbClr val="FF0000"/>
                </a:solidFill>
              </a:rPr>
              <a:t>.</a:t>
            </a:r>
          </a:p>
          <a:p>
            <a:pPr marL="0" indent="0" algn="just">
              <a:buNone/>
            </a:pPr>
            <a:endParaRPr lang="tr-TR" sz="1900" dirty="0" smtClean="0"/>
          </a:p>
          <a:p>
            <a:pPr algn="just">
              <a:buFont typeface="Wingdings" pitchFamily="2" charset="2"/>
              <a:buChar char="ü"/>
            </a:pPr>
            <a:r>
              <a:rPr lang="tr-TR" sz="1900" dirty="0" smtClean="0">
                <a:solidFill>
                  <a:srgbClr val="0066FF"/>
                </a:solidFill>
              </a:rPr>
              <a:t>Dövüş </a:t>
            </a:r>
            <a:r>
              <a:rPr lang="tr-TR" sz="1900" dirty="0">
                <a:solidFill>
                  <a:srgbClr val="0066FF"/>
                </a:solidFill>
              </a:rPr>
              <a:t>sanatlarından </a:t>
            </a:r>
            <a:r>
              <a:rPr lang="tr-TR" sz="1900" i="1" u="sng" dirty="0">
                <a:solidFill>
                  <a:srgbClr val="0066FF"/>
                </a:solidFill>
              </a:rPr>
              <a:t>görsellerle posterini zenginleştirmiştir</a:t>
            </a:r>
            <a:r>
              <a:rPr lang="tr-TR" sz="1900" dirty="0">
                <a:solidFill>
                  <a:srgbClr val="0066FF"/>
                </a:solidFill>
              </a:rPr>
              <a:t>.</a:t>
            </a:r>
          </a:p>
          <a:p>
            <a:endParaRPr lang="tr-TR" dirty="0"/>
          </a:p>
        </p:txBody>
      </p:sp>
      <p:pic>
        <p:nvPicPr>
          <p:cNvPr id="4" name="Resim 3"/>
          <p:cNvPicPr/>
          <p:nvPr/>
        </p:nvPicPr>
        <p:blipFill>
          <a:blip r:embed="rId3" cstate="print">
            <a:extLst>
              <a:ext uri="{28A0092B-C50C-407E-A947-70E740481C1C}">
                <a14:useLocalDpi xmlns:a14="http://schemas.microsoft.com/office/drawing/2010/main" val="0"/>
              </a:ext>
            </a:extLst>
          </a:blip>
          <a:stretch>
            <a:fillRect/>
          </a:stretch>
        </p:blipFill>
        <p:spPr>
          <a:xfrm>
            <a:off x="0" y="0"/>
            <a:ext cx="1024299" cy="706090"/>
          </a:xfrm>
          <a:prstGeom prst="rect">
            <a:avLst/>
          </a:prstGeom>
        </p:spPr>
      </p:pic>
      <p:pic>
        <p:nvPicPr>
          <p:cNvPr id="5" name="Resi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748528"/>
            <a:ext cx="9144000" cy="1109472"/>
          </a:xfrm>
          <a:prstGeom prst="rect">
            <a:avLst/>
          </a:prstGeom>
        </p:spPr>
      </p:pic>
      <p:pic>
        <p:nvPicPr>
          <p:cNvPr id="6" name="Picture 6"/>
          <p:cNvPicPr>
            <a:picLocks noChangeAspect="1"/>
          </p:cNvPicPr>
          <p:nvPr/>
        </p:nvPicPr>
        <p:blipFill>
          <a:blip r:embed="rId5">
            <a:alphaModFix amt="7999"/>
          </a:blip>
          <a:srcRect l="64952"/>
          <a:stretch>
            <a:fillRect/>
          </a:stretch>
        </p:blipFill>
        <p:spPr>
          <a:xfrm>
            <a:off x="52658" y="706090"/>
            <a:ext cx="2990986" cy="6142406"/>
          </a:xfrm>
          <a:prstGeom prst="rect">
            <a:avLst/>
          </a:prstGeom>
        </p:spPr>
      </p:pic>
    </p:spTree>
    <p:extLst>
      <p:ext uri="{BB962C8B-B14F-4D97-AF65-F5344CB8AC3E}">
        <p14:creationId xmlns:p14="http://schemas.microsoft.com/office/powerpoint/2010/main" val="668435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2400" dirty="0" smtClean="0"/>
              <a:t>İNCELEME ALT PROJESİ ÖRNEĞİ</a:t>
            </a:r>
            <a:endParaRPr lang="tr-TR" sz="2400" dirty="0"/>
          </a:p>
        </p:txBody>
      </p:sp>
      <p:pic>
        <p:nvPicPr>
          <p:cNvPr id="4" name="Resim 3"/>
          <p:cNvPicPr>
            <a:picLocks noChangeAspect="1"/>
          </p:cNvPicPr>
          <p:nvPr/>
        </p:nvPicPr>
        <p:blipFill>
          <a:blip r:embed="rId2"/>
          <a:stretch>
            <a:fillRect/>
          </a:stretch>
        </p:blipFill>
        <p:spPr>
          <a:xfrm>
            <a:off x="1" y="836711"/>
            <a:ext cx="8316416" cy="5040561"/>
          </a:xfrm>
          <a:prstGeom prst="rect">
            <a:avLst/>
          </a:prstGeom>
        </p:spPr>
      </p:pic>
      <p:pic>
        <p:nvPicPr>
          <p:cNvPr id="7" name="Resim 6"/>
          <p:cNvPicPr/>
          <p:nvPr/>
        </p:nvPicPr>
        <p:blipFill>
          <a:blip r:embed="rId3" cstate="print">
            <a:extLst>
              <a:ext uri="{28A0092B-C50C-407E-A947-70E740481C1C}">
                <a14:useLocalDpi xmlns:a14="http://schemas.microsoft.com/office/drawing/2010/main" val="0"/>
              </a:ext>
            </a:extLst>
          </a:blip>
          <a:stretch>
            <a:fillRect/>
          </a:stretch>
        </p:blipFill>
        <p:spPr>
          <a:xfrm>
            <a:off x="0" y="0"/>
            <a:ext cx="1024299" cy="706090"/>
          </a:xfrm>
          <a:prstGeom prst="rect">
            <a:avLst/>
          </a:prstGeom>
        </p:spPr>
      </p:pic>
      <p:pic>
        <p:nvPicPr>
          <p:cNvPr id="8" name="Picture 6"/>
          <p:cNvPicPr>
            <a:picLocks noChangeAspect="1"/>
          </p:cNvPicPr>
          <p:nvPr/>
        </p:nvPicPr>
        <p:blipFill>
          <a:blip r:embed="rId4">
            <a:alphaModFix amt="7999"/>
          </a:blip>
          <a:srcRect l="64952"/>
          <a:stretch>
            <a:fillRect/>
          </a:stretch>
        </p:blipFill>
        <p:spPr>
          <a:xfrm>
            <a:off x="52658" y="836711"/>
            <a:ext cx="2990986" cy="6011785"/>
          </a:xfrm>
          <a:prstGeom prst="rect">
            <a:avLst/>
          </a:prstGeom>
        </p:spPr>
      </p:pic>
      <p:pic>
        <p:nvPicPr>
          <p:cNvPr id="6" name="Resim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748528"/>
            <a:ext cx="9144000" cy="1109472"/>
          </a:xfrm>
          <a:prstGeom prst="rect">
            <a:avLst/>
          </a:prstGeom>
        </p:spPr>
      </p:pic>
    </p:spTree>
    <p:extLst>
      <p:ext uri="{BB962C8B-B14F-4D97-AF65-F5344CB8AC3E}">
        <p14:creationId xmlns:p14="http://schemas.microsoft.com/office/powerpoint/2010/main" val="414291012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2400" dirty="0" smtClean="0"/>
              <a:t>İNCELEME ALT PROJESİ ÖRNEĞİ</a:t>
            </a:r>
            <a:endParaRPr lang="tr-TR" sz="2400" dirty="0"/>
          </a:p>
        </p:txBody>
      </p:sp>
      <p:pic>
        <p:nvPicPr>
          <p:cNvPr id="3" name="Resim 2"/>
          <p:cNvPicPr>
            <a:picLocks noChangeAspect="1"/>
          </p:cNvPicPr>
          <p:nvPr/>
        </p:nvPicPr>
        <p:blipFill>
          <a:blip r:embed="rId2"/>
          <a:stretch>
            <a:fillRect/>
          </a:stretch>
        </p:blipFill>
        <p:spPr>
          <a:xfrm>
            <a:off x="0" y="836712"/>
            <a:ext cx="8316416" cy="5328592"/>
          </a:xfrm>
          <a:prstGeom prst="rect">
            <a:avLst/>
          </a:prstGeom>
        </p:spPr>
      </p:pic>
      <p:pic>
        <p:nvPicPr>
          <p:cNvPr id="4" name="Resim 3"/>
          <p:cNvPicPr/>
          <p:nvPr/>
        </p:nvPicPr>
        <p:blipFill>
          <a:blip r:embed="rId3" cstate="print">
            <a:extLst>
              <a:ext uri="{28A0092B-C50C-407E-A947-70E740481C1C}">
                <a14:useLocalDpi xmlns:a14="http://schemas.microsoft.com/office/drawing/2010/main" val="0"/>
              </a:ext>
            </a:extLst>
          </a:blip>
          <a:stretch>
            <a:fillRect/>
          </a:stretch>
        </p:blipFill>
        <p:spPr>
          <a:xfrm>
            <a:off x="0" y="0"/>
            <a:ext cx="1024299" cy="706090"/>
          </a:xfrm>
          <a:prstGeom prst="rect">
            <a:avLst/>
          </a:prstGeom>
        </p:spPr>
      </p:pic>
      <p:pic>
        <p:nvPicPr>
          <p:cNvPr id="5" name="Resi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748528"/>
            <a:ext cx="9144000" cy="1109472"/>
          </a:xfrm>
          <a:prstGeom prst="rect">
            <a:avLst/>
          </a:prstGeom>
        </p:spPr>
      </p:pic>
      <p:pic>
        <p:nvPicPr>
          <p:cNvPr id="6" name="Picture 6"/>
          <p:cNvPicPr>
            <a:picLocks noChangeAspect="1"/>
          </p:cNvPicPr>
          <p:nvPr/>
        </p:nvPicPr>
        <p:blipFill>
          <a:blip r:embed="rId5">
            <a:alphaModFix amt="7999"/>
          </a:blip>
          <a:srcRect l="64952"/>
          <a:stretch>
            <a:fillRect/>
          </a:stretch>
        </p:blipFill>
        <p:spPr>
          <a:xfrm>
            <a:off x="52658" y="706090"/>
            <a:ext cx="2990986" cy="6142406"/>
          </a:xfrm>
          <a:prstGeom prst="rect">
            <a:avLst/>
          </a:prstGeom>
        </p:spPr>
      </p:pic>
    </p:spTree>
    <p:extLst>
      <p:ext uri="{BB962C8B-B14F-4D97-AF65-F5344CB8AC3E}">
        <p14:creationId xmlns:p14="http://schemas.microsoft.com/office/powerpoint/2010/main" val="8031568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F157A780-3198-8D64-F4B2-1F7B317D8F09}"/>
              </a:ext>
            </a:extLst>
          </p:cNvPr>
          <p:cNvSpPr txBox="1"/>
          <p:nvPr/>
        </p:nvSpPr>
        <p:spPr>
          <a:xfrm>
            <a:off x="0" y="188640"/>
            <a:ext cx="6876256" cy="461665"/>
          </a:xfrm>
          <a:prstGeom prst="rect">
            <a:avLst/>
          </a:prstGeom>
          <a:noFill/>
        </p:spPr>
        <p:txBody>
          <a:bodyPr wrap="square">
            <a:spAutoFit/>
          </a:bodyPr>
          <a:lstStyle/>
          <a:p>
            <a:r>
              <a:rPr lang="tr-TR" sz="2400" b="1" dirty="0" smtClean="0">
                <a:solidFill>
                  <a:schemeClr val="bg1"/>
                </a:solidFill>
                <a:latin typeface="Arial" panose="020B0604020202020204" pitchFamily="34" charset="0"/>
                <a:cs typeface="Arial" panose="020B0604020202020204" pitchFamily="34" charset="0"/>
              </a:rPr>
              <a:t>                                   ÇAĞRI TAKVİMİ</a:t>
            </a:r>
            <a:r>
              <a:rPr lang="tr-TR" sz="2400" dirty="0" smtClean="0">
                <a:solidFill>
                  <a:schemeClr val="bg1"/>
                </a:solidFill>
                <a:latin typeface="Arial" panose="020B0604020202020204" pitchFamily="34" charset="0"/>
                <a:cs typeface="Arial" panose="020B0604020202020204" pitchFamily="34" charset="0"/>
              </a:rPr>
              <a:t> </a:t>
            </a:r>
            <a:endParaRPr lang="tr-TR" sz="2400" dirty="0">
              <a:solidFill>
                <a:schemeClr val="bg1"/>
              </a:solidFill>
              <a:latin typeface="Arial" panose="020B0604020202020204" pitchFamily="34" charset="0"/>
              <a:cs typeface="Arial" panose="020B0604020202020204" pitchFamily="34" charset="0"/>
            </a:endParaRPr>
          </a:p>
        </p:txBody>
      </p:sp>
      <p:sp>
        <p:nvSpPr>
          <p:cNvPr id="7" name="Metin kutusu 6">
            <a:extLst>
              <a:ext uri="{FF2B5EF4-FFF2-40B4-BE49-F238E27FC236}">
                <a16:creationId xmlns:a16="http://schemas.microsoft.com/office/drawing/2014/main" id="{1B42756F-752C-C092-267E-43AE3CD24C6C}"/>
              </a:ext>
            </a:extLst>
          </p:cNvPr>
          <p:cNvSpPr txBox="1"/>
          <p:nvPr/>
        </p:nvSpPr>
        <p:spPr>
          <a:xfrm>
            <a:off x="52658" y="4581128"/>
            <a:ext cx="8598089" cy="1284967"/>
          </a:xfrm>
          <a:prstGeom prst="rect">
            <a:avLst/>
          </a:prstGeom>
          <a:noFill/>
        </p:spPr>
        <p:txBody>
          <a:bodyPr wrap="square" rtlCol="0">
            <a:spAutoFit/>
          </a:bodyPr>
          <a:lstStyle/>
          <a:p>
            <a:r>
              <a:rPr lang="tr-TR" sz="2000" b="1" dirty="0">
                <a:solidFill>
                  <a:srgbClr val="FF0000"/>
                </a:solidFill>
                <a:latin typeface="Arial" panose="020B0604020202020204" pitchFamily="34" charset="0"/>
                <a:cs typeface="Arial" panose="020B0604020202020204" pitchFamily="34" charset="0"/>
              </a:rPr>
              <a:t>Fuar tarihleri 6 Ekim 2023 tarihine kadar yürütücüler tarafından değiştirilebilir.</a:t>
            </a:r>
            <a:r>
              <a:rPr lang="tr-TR" sz="2800" dirty="0">
                <a:solidFill>
                  <a:srgbClr val="A50021"/>
                </a:solidFill>
                <a:latin typeface="Arial" panose="020B0604020202020204" pitchFamily="34" charset="0"/>
                <a:cs typeface="Arial" panose="020B0604020202020204" pitchFamily="34" charset="0"/>
              </a:rPr>
              <a:t/>
            </a:r>
            <a:br>
              <a:rPr lang="tr-TR" sz="2800" dirty="0">
                <a:solidFill>
                  <a:srgbClr val="A50021"/>
                </a:solidFill>
                <a:latin typeface="Arial" panose="020B0604020202020204" pitchFamily="34" charset="0"/>
                <a:cs typeface="Arial" panose="020B0604020202020204" pitchFamily="34" charset="0"/>
              </a:rPr>
            </a:br>
            <a:r>
              <a:rPr lang="tr-TR" sz="1875" dirty="0">
                <a:latin typeface="Arial" panose="020B0604020202020204" pitchFamily="34" charset="0"/>
                <a:cs typeface="Arial" panose="020B0604020202020204" pitchFamily="34" charset="0"/>
              </a:rPr>
              <a:t/>
            </a:r>
            <a:br>
              <a:rPr lang="tr-TR" sz="1875" dirty="0">
                <a:latin typeface="Arial" panose="020B0604020202020204" pitchFamily="34" charset="0"/>
                <a:cs typeface="Arial" panose="020B0604020202020204" pitchFamily="34" charset="0"/>
              </a:rPr>
            </a:br>
            <a:endParaRPr lang="tr-TR" sz="1875" dirty="0">
              <a:latin typeface="Arial" panose="020B0604020202020204" pitchFamily="34" charset="0"/>
              <a:cs typeface="Arial" panose="020B0604020202020204" pitchFamily="34" charset="0"/>
            </a:endParaRPr>
          </a:p>
        </p:txBody>
      </p:sp>
      <p:pic>
        <p:nvPicPr>
          <p:cNvPr id="2" name="Resim 1"/>
          <p:cNvPicPr>
            <a:picLocks noChangeAspect="1"/>
          </p:cNvPicPr>
          <p:nvPr/>
        </p:nvPicPr>
        <p:blipFill>
          <a:blip r:embed="rId2"/>
          <a:stretch>
            <a:fillRect/>
          </a:stretch>
        </p:blipFill>
        <p:spPr>
          <a:xfrm>
            <a:off x="0" y="1700808"/>
            <a:ext cx="9123715" cy="1728192"/>
          </a:xfrm>
          <a:prstGeom prst="rect">
            <a:avLst/>
          </a:prstGeom>
        </p:spPr>
      </p:pic>
      <p:pic>
        <p:nvPicPr>
          <p:cNvPr id="8" name="Resim 7"/>
          <p:cNvPicPr/>
          <p:nvPr/>
        </p:nvPicPr>
        <p:blipFill>
          <a:blip r:embed="rId3" cstate="print">
            <a:extLst>
              <a:ext uri="{28A0092B-C50C-407E-A947-70E740481C1C}">
                <a14:useLocalDpi xmlns:a14="http://schemas.microsoft.com/office/drawing/2010/main" val="0"/>
              </a:ext>
            </a:extLst>
          </a:blip>
          <a:stretch>
            <a:fillRect/>
          </a:stretch>
        </p:blipFill>
        <p:spPr>
          <a:xfrm>
            <a:off x="0" y="0"/>
            <a:ext cx="1024299" cy="736460"/>
          </a:xfrm>
          <a:prstGeom prst="rect">
            <a:avLst/>
          </a:prstGeom>
        </p:spPr>
      </p:pic>
      <p:pic>
        <p:nvPicPr>
          <p:cNvPr id="9" name="Resim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748528"/>
            <a:ext cx="9144000" cy="1109472"/>
          </a:xfrm>
          <a:prstGeom prst="rect">
            <a:avLst/>
          </a:prstGeom>
        </p:spPr>
      </p:pic>
      <p:pic>
        <p:nvPicPr>
          <p:cNvPr id="10" name="Picture 6"/>
          <p:cNvPicPr>
            <a:picLocks noChangeAspect="1"/>
          </p:cNvPicPr>
          <p:nvPr/>
        </p:nvPicPr>
        <p:blipFill>
          <a:blip r:embed="rId5">
            <a:alphaModFix amt="7999"/>
          </a:blip>
          <a:srcRect l="64952"/>
          <a:stretch>
            <a:fillRect/>
          </a:stretch>
        </p:blipFill>
        <p:spPr>
          <a:xfrm>
            <a:off x="52658" y="736460"/>
            <a:ext cx="2990986" cy="6112036"/>
          </a:xfrm>
          <a:prstGeom prst="rect">
            <a:avLst/>
          </a:prstGeom>
        </p:spPr>
      </p:pic>
    </p:spTree>
    <p:extLst>
      <p:ext uri="{BB962C8B-B14F-4D97-AF65-F5344CB8AC3E}">
        <p14:creationId xmlns:p14="http://schemas.microsoft.com/office/powerpoint/2010/main" val="245296317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2400" dirty="0" smtClean="0"/>
              <a:t>İNCELEME ALT PROJESİ ÖRNEĞİ</a:t>
            </a:r>
            <a:endParaRPr lang="tr-TR" sz="2400" dirty="0"/>
          </a:p>
        </p:txBody>
      </p:sp>
      <p:pic>
        <p:nvPicPr>
          <p:cNvPr id="3" name="Resim 2"/>
          <p:cNvPicPr>
            <a:picLocks noChangeAspect="1"/>
          </p:cNvPicPr>
          <p:nvPr/>
        </p:nvPicPr>
        <p:blipFill>
          <a:blip r:embed="rId2"/>
          <a:stretch>
            <a:fillRect/>
          </a:stretch>
        </p:blipFill>
        <p:spPr>
          <a:xfrm>
            <a:off x="1" y="836711"/>
            <a:ext cx="8316415" cy="5040561"/>
          </a:xfrm>
          <a:prstGeom prst="rect">
            <a:avLst/>
          </a:prstGeom>
        </p:spPr>
      </p:pic>
      <p:pic>
        <p:nvPicPr>
          <p:cNvPr id="4" name="Resim 3"/>
          <p:cNvPicPr/>
          <p:nvPr/>
        </p:nvPicPr>
        <p:blipFill>
          <a:blip r:embed="rId3" cstate="print">
            <a:extLst>
              <a:ext uri="{28A0092B-C50C-407E-A947-70E740481C1C}">
                <a14:useLocalDpi xmlns:a14="http://schemas.microsoft.com/office/drawing/2010/main" val="0"/>
              </a:ext>
            </a:extLst>
          </a:blip>
          <a:stretch>
            <a:fillRect/>
          </a:stretch>
        </p:blipFill>
        <p:spPr>
          <a:xfrm>
            <a:off x="0" y="0"/>
            <a:ext cx="1024299" cy="706090"/>
          </a:xfrm>
          <a:prstGeom prst="rect">
            <a:avLst/>
          </a:prstGeom>
        </p:spPr>
      </p:pic>
      <p:pic>
        <p:nvPicPr>
          <p:cNvPr id="5" name="Picture 6"/>
          <p:cNvPicPr>
            <a:picLocks noChangeAspect="1"/>
          </p:cNvPicPr>
          <p:nvPr/>
        </p:nvPicPr>
        <p:blipFill>
          <a:blip r:embed="rId4">
            <a:alphaModFix amt="7999"/>
          </a:blip>
          <a:srcRect l="64952"/>
          <a:stretch>
            <a:fillRect/>
          </a:stretch>
        </p:blipFill>
        <p:spPr>
          <a:xfrm>
            <a:off x="52658" y="706090"/>
            <a:ext cx="2990986" cy="6142406"/>
          </a:xfrm>
          <a:prstGeom prst="rect">
            <a:avLst/>
          </a:prstGeom>
        </p:spPr>
      </p:pic>
      <p:pic>
        <p:nvPicPr>
          <p:cNvPr id="6" name="Resim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748528"/>
            <a:ext cx="9144000" cy="1109472"/>
          </a:xfrm>
          <a:prstGeom prst="rect">
            <a:avLst/>
          </a:prstGeom>
        </p:spPr>
      </p:pic>
    </p:spTree>
    <p:extLst>
      <p:ext uri="{BB962C8B-B14F-4D97-AF65-F5344CB8AC3E}">
        <p14:creationId xmlns:p14="http://schemas.microsoft.com/office/powerpoint/2010/main" val="279473515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2400" dirty="0" smtClean="0"/>
              <a:t>İNCELEME ALT PROJESİ ÖRNEĞİ</a:t>
            </a:r>
            <a:endParaRPr lang="tr-TR" sz="2400" dirty="0"/>
          </a:p>
        </p:txBody>
      </p:sp>
      <p:pic>
        <p:nvPicPr>
          <p:cNvPr id="3" name="Resim 2"/>
          <p:cNvPicPr>
            <a:picLocks noChangeAspect="1"/>
          </p:cNvPicPr>
          <p:nvPr/>
        </p:nvPicPr>
        <p:blipFill>
          <a:blip r:embed="rId2"/>
          <a:stretch>
            <a:fillRect/>
          </a:stretch>
        </p:blipFill>
        <p:spPr>
          <a:xfrm>
            <a:off x="0" y="908720"/>
            <a:ext cx="8244408" cy="5256584"/>
          </a:xfrm>
          <a:prstGeom prst="rect">
            <a:avLst/>
          </a:prstGeom>
        </p:spPr>
      </p:pic>
      <p:pic>
        <p:nvPicPr>
          <p:cNvPr id="4" name="Resim 3"/>
          <p:cNvPicPr/>
          <p:nvPr/>
        </p:nvPicPr>
        <p:blipFill>
          <a:blip r:embed="rId3" cstate="print">
            <a:extLst>
              <a:ext uri="{28A0092B-C50C-407E-A947-70E740481C1C}">
                <a14:useLocalDpi xmlns:a14="http://schemas.microsoft.com/office/drawing/2010/main" val="0"/>
              </a:ext>
            </a:extLst>
          </a:blip>
          <a:stretch>
            <a:fillRect/>
          </a:stretch>
        </p:blipFill>
        <p:spPr>
          <a:xfrm>
            <a:off x="0" y="0"/>
            <a:ext cx="1024299" cy="706090"/>
          </a:xfrm>
          <a:prstGeom prst="rect">
            <a:avLst/>
          </a:prstGeom>
        </p:spPr>
      </p:pic>
      <p:pic>
        <p:nvPicPr>
          <p:cNvPr id="5" name="Resi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748528"/>
            <a:ext cx="9144000" cy="1109472"/>
          </a:xfrm>
          <a:prstGeom prst="rect">
            <a:avLst/>
          </a:prstGeom>
        </p:spPr>
      </p:pic>
      <p:pic>
        <p:nvPicPr>
          <p:cNvPr id="6" name="Picture 6"/>
          <p:cNvPicPr>
            <a:picLocks noChangeAspect="1"/>
          </p:cNvPicPr>
          <p:nvPr/>
        </p:nvPicPr>
        <p:blipFill>
          <a:blip r:embed="rId5">
            <a:alphaModFix amt="7999"/>
          </a:blip>
          <a:srcRect l="64952"/>
          <a:stretch>
            <a:fillRect/>
          </a:stretch>
        </p:blipFill>
        <p:spPr>
          <a:xfrm>
            <a:off x="52658" y="706090"/>
            <a:ext cx="2990986" cy="6142406"/>
          </a:xfrm>
          <a:prstGeom prst="rect">
            <a:avLst/>
          </a:prstGeom>
        </p:spPr>
      </p:pic>
    </p:spTree>
    <p:extLst>
      <p:ext uri="{BB962C8B-B14F-4D97-AF65-F5344CB8AC3E}">
        <p14:creationId xmlns:p14="http://schemas.microsoft.com/office/powerpoint/2010/main" val="278963398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03648" y="0"/>
            <a:ext cx="6768752" cy="706090"/>
          </a:xfrm>
        </p:spPr>
        <p:txBody>
          <a:bodyPr>
            <a:normAutofit fontScale="90000"/>
          </a:bodyPr>
          <a:lstStyle/>
          <a:p>
            <a:pPr algn="ctr"/>
            <a:r>
              <a:rPr lang="tr-TR" sz="2400" dirty="0"/>
              <a:t>DEĞERLENDİRME, İZLEME VE SONUÇLANDIRMA</a:t>
            </a:r>
          </a:p>
        </p:txBody>
      </p:sp>
      <p:sp>
        <p:nvSpPr>
          <p:cNvPr id="3" name="İçerik Yer Tutucusu 2"/>
          <p:cNvSpPr>
            <a:spLocks noGrp="1"/>
          </p:cNvSpPr>
          <p:nvPr>
            <p:ph idx="1"/>
          </p:nvPr>
        </p:nvSpPr>
        <p:spPr>
          <a:xfrm>
            <a:off x="21672" y="706090"/>
            <a:ext cx="9122328" cy="6151910"/>
          </a:xfrm>
        </p:spPr>
        <p:txBody>
          <a:bodyPr>
            <a:normAutofit fontScale="55000" lnSpcReduction="20000"/>
          </a:bodyPr>
          <a:lstStyle/>
          <a:p>
            <a:endParaRPr lang="tr-TR" dirty="0" smtClean="0"/>
          </a:p>
          <a:p>
            <a:r>
              <a:rPr lang="tr-TR" dirty="0" smtClean="0">
                <a:solidFill>
                  <a:srgbClr val="0066FF"/>
                </a:solidFill>
              </a:rPr>
              <a:t>Her </a:t>
            </a:r>
            <a:r>
              <a:rPr lang="tr-TR" dirty="0">
                <a:solidFill>
                  <a:srgbClr val="0066FF"/>
                </a:solidFill>
              </a:rPr>
              <a:t>bir alt proje, alanlarında uzman olan en az iki (2) dış danışman tarafından alt projenin amaç, yöntem, beklenen sonucu, bilimsel dili ve programın genel amaçları ile uyumluluk kriterlerine göre çevrimiçi sistem üzerinden bilimsel olarak değerlendirilir ve dış danışman puanlarının aritmetik ortalaması </a:t>
            </a:r>
            <a:r>
              <a:rPr lang="tr-TR" dirty="0" smtClean="0">
                <a:solidFill>
                  <a:srgbClr val="0066FF"/>
                </a:solidFill>
              </a:rPr>
              <a:t>alınır</a:t>
            </a:r>
          </a:p>
          <a:p>
            <a:endParaRPr lang="tr-TR" dirty="0" smtClean="0"/>
          </a:p>
          <a:p>
            <a:r>
              <a:rPr lang="tr-TR" dirty="0">
                <a:solidFill>
                  <a:srgbClr val="FF0000"/>
                </a:solidFill>
              </a:rPr>
              <a:t>Bilimsel değerlendirme sonucuna göre en az alt proje sayısını sağlayan kurum/kuruluşun alt proje puanlarının aritmetik ortalaması, Bilim Fuarının Değerlendirme Puanı olarak alınır. En az alt proje sayısını sağlamayan proje başvurusu reddedilir. Ret gerekçeleri başvuru sahiplerine http://bilimiz.tubitak.gov.tr adresi üzerinden iletilir</a:t>
            </a:r>
            <a:r>
              <a:rPr lang="tr-TR" dirty="0" smtClean="0">
                <a:solidFill>
                  <a:srgbClr val="FF0000"/>
                </a:solidFill>
              </a:rPr>
              <a:t>.</a:t>
            </a:r>
          </a:p>
          <a:p>
            <a:endParaRPr lang="tr-TR" dirty="0" smtClean="0">
              <a:solidFill>
                <a:srgbClr val="0066FF"/>
              </a:solidFill>
            </a:endParaRPr>
          </a:p>
          <a:p>
            <a:r>
              <a:rPr lang="tr-TR" dirty="0">
                <a:solidFill>
                  <a:srgbClr val="0066FF"/>
                </a:solidFill>
              </a:rPr>
              <a:t>Bilimsel değerlendirmede sergilenmesi uygun bulunmayan alt projelerin desteklenen Bilim Fuarında sergilenmesi yasaktır. Sergilenmesi durumunda izleyici raporuyla TÜBİTAK’a bildirilir. </a:t>
            </a:r>
            <a:endParaRPr lang="tr-TR" dirty="0" smtClean="0">
              <a:solidFill>
                <a:srgbClr val="0066FF"/>
              </a:solidFill>
            </a:endParaRPr>
          </a:p>
          <a:p>
            <a:endParaRPr lang="tr-TR" dirty="0">
              <a:solidFill>
                <a:srgbClr val="0066FF"/>
              </a:solidFill>
            </a:endParaRPr>
          </a:p>
          <a:p>
            <a:r>
              <a:rPr lang="tr-TR" dirty="0" smtClean="0">
                <a:solidFill>
                  <a:srgbClr val="FF0000"/>
                </a:solidFill>
              </a:rPr>
              <a:t>Desteklenmesine </a:t>
            </a:r>
            <a:r>
              <a:rPr lang="tr-TR" dirty="0">
                <a:solidFill>
                  <a:srgbClr val="FF0000"/>
                </a:solidFill>
              </a:rPr>
              <a:t>karar verilen kurum/kuruluşların sözleşmelerinin elektronik ortamda imzalanabilmesi için proje yürütücüsünün başvuru sırasında beyan ettiği e-posta adresine sözleşme linki gönderilir. Sözleşme; proje yürütücüsü, kurum/kuruluş müdürü ve İl/İlçe Milli Eğitim Müdürü (üç imza) tarafından E-imza ile imzalanır. Sözleşmesi imzalanan Bilim Fuarı yürütücüsünün hesabına sergilenmesi uygun bulunan alt proje sayısına göre belirlenen miktarda destek tutarı aktarılır. </a:t>
            </a:r>
          </a:p>
          <a:p>
            <a:endParaRPr lang="tr-TR" dirty="0">
              <a:solidFill>
                <a:srgbClr val="0066FF"/>
              </a:solidFill>
            </a:endParaRPr>
          </a:p>
          <a:p>
            <a:pPr marL="0" indent="0">
              <a:buNone/>
            </a:pPr>
            <a:endParaRPr lang="tr-TR" dirty="0" smtClean="0"/>
          </a:p>
        </p:txBody>
      </p:sp>
      <p:pic>
        <p:nvPicPr>
          <p:cNvPr id="4" name="Resim 3"/>
          <p:cNvPicPr/>
          <p:nvPr/>
        </p:nvPicPr>
        <p:blipFill>
          <a:blip r:embed="rId2" cstate="print">
            <a:extLst>
              <a:ext uri="{28A0092B-C50C-407E-A947-70E740481C1C}">
                <a14:useLocalDpi xmlns:a14="http://schemas.microsoft.com/office/drawing/2010/main" val="0"/>
              </a:ext>
            </a:extLst>
          </a:blip>
          <a:stretch>
            <a:fillRect/>
          </a:stretch>
        </p:blipFill>
        <p:spPr>
          <a:xfrm>
            <a:off x="0" y="0"/>
            <a:ext cx="1024299" cy="706090"/>
          </a:xfrm>
          <a:prstGeom prst="rect">
            <a:avLst/>
          </a:prstGeom>
        </p:spPr>
      </p:pic>
      <p:pic>
        <p:nvPicPr>
          <p:cNvPr id="5" name="Picture 6"/>
          <p:cNvPicPr>
            <a:picLocks noChangeAspect="1"/>
          </p:cNvPicPr>
          <p:nvPr/>
        </p:nvPicPr>
        <p:blipFill>
          <a:blip r:embed="rId3">
            <a:alphaModFix amt="7999"/>
          </a:blip>
          <a:srcRect l="64952"/>
          <a:stretch>
            <a:fillRect/>
          </a:stretch>
        </p:blipFill>
        <p:spPr>
          <a:xfrm>
            <a:off x="52658" y="836712"/>
            <a:ext cx="2990986" cy="6011784"/>
          </a:xfrm>
          <a:prstGeom prst="rect">
            <a:avLst/>
          </a:prstGeom>
        </p:spPr>
      </p:pic>
    </p:spTree>
    <p:extLst>
      <p:ext uri="{BB962C8B-B14F-4D97-AF65-F5344CB8AC3E}">
        <p14:creationId xmlns:p14="http://schemas.microsoft.com/office/powerpoint/2010/main" val="40953987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03648" y="0"/>
            <a:ext cx="6768752" cy="706090"/>
          </a:xfrm>
        </p:spPr>
        <p:txBody>
          <a:bodyPr>
            <a:normAutofit fontScale="90000"/>
          </a:bodyPr>
          <a:lstStyle/>
          <a:p>
            <a:pPr algn="ctr"/>
            <a:r>
              <a:rPr lang="tr-TR" sz="2400" dirty="0"/>
              <a:t>DEĞERLENDİRME, İZLEME VE SONUÇLANDIRMA</a:t>
            </a:r>
          </a:p>
        </p:txBody>
      </p:sp>
      <p:sp>
        <p:nvSpPr>
          <p:cNvPr id="3" name="İçerik Yer Tutucusu 2"/>
          <p:cNvSpPr>
            <a:spLocks noGrp="1"/>
          </p:cNvSpPr>
          <p:nvPr>
            <p:ph idx="1"/>
          </p:nvPr>
        </p:nvSpPr>
        <p:spPr>
          <a:xfrm>
            <a:off x="21672" y="706090"/>
            <a:ext cx="9122328" cy="6151910"/>
          </a:xfrm>
        </p:spPr>
        <p:txBody>
          <a:bodyPr>
            <a:noAutofit/>
          </a:bodyPr>
          <a:lstStyle/>
          <a:p>
            <a:pPr marL="0" indent="0">
              <a:buNone/>
            </a:pPr>
            <a:endParaRPr lang="tr-TR" sz="1800" dirty="0" smtClean="0">
              <a:solidFill>
                <a:srgbClr val="0066FF"/>
              </a:solidFill>
            </a:endParaRPr>
          </a:p>
          <a:p>
            <a:r>
              <a:rPr lang="tr-TR" sz="1800" dirty="0" smtClean="0">
                <a:solidFill>
                  <a:srgbClr val="0066FF"/>
                </a:solidFill>
              </a:rPr>
              <a:t>Sergilenecek </a:t>
            </a:r>
            <a:r>
              <a:rPr lang="tr-TR" sz="1800" dirty="0">
                <a:solidFill>
                  <a:srgbClr val="0066FF"/>
                </a:solidFill>
              </a:rPr>
              <a:t>her bir alt projede en az </a:t>
            </a:r>
            <a:r>
              <a:rPr lang="tr-TR" sz="1800" dirty="0" smtClean="0">
                <a:solidFill>
                  <a:srgbClr val="0066FF"/>
                </a:solidFill>
              </a:rPr>
              <a:t>2 </a:t>
            </a:r>
            <a:r>
              <a:rPr lang="tr-TR" sz="1800" dirty="0">
                <a:solidFill>
                  <a:srgbClr val="0066FF"/>
                </a:solidFill>
              </a:rPr>
              <a:t>en fazla 8 öğrenci ve en fazla </a:t>
            </a:r>
            <a:r>
              <a:rPr lang="tr-TR" sz="1800" dirty="0" smtClean="0">
                <a:solidFill>
                  <a:srgbClr val="0066FF"/>
                </a:solidFill>
              </a:rPr>
              <a:t>4 </a:t>
            </a:r>
            <a:r>
              <a:rPr lang="tr-TR" sz="1800" dirty="0">
                <a:solidFill>
                  <a:srgbClr val="0066FF"/>
                </a:solidFill>
              </a:rPr>
              <a:t>danışman öğretmen görev alır. Ayrıca Bilim Fuarı genelinde yürütücü hariç en az 2 danışman öğretmenin görev alması gerekir. Alt projelere katılan tüm öğrencilerin Bilim Fuarı ve Bilim Fuarları Festivali’nde hazırladıkları alt projelere hâkim olmaları, sunum yeteneklerini ve özgüvenlerini geliştirmeleri amaçlanır. </a:t>
            </a:r>
            <a:endParaRPr lang="tr-TR" sz="1800" dirty="0" smtClean="0">
              <a:solidFill>
                <a:srgbClr val="0066FF"/>
              </a:solidFill>
            </a:endParaRPr>
          </a:p>
          <a:p>
            <a:endParaRPr lang="tr-TR" sz="1800" dirty="0">
              <a:solidFill>
                <a:srgbClr val="FF0000"/>
              </a:solidFill>
            </a:endParaRPr>
          </a:p>
          <a:p>
            <a:r>
              <a:rPr lang="tr-TR" sz="1800" dirty="0">
                <a:solidFill>
                  <a:srgbClr val="FF0000"/>
                </a:solidFill>
              </a:rPr>
              <a:t>Projesi desteklenen kurum/kuruluşlar, belirtilen fuar döneminde en az iki (2), en fazla üç (3) tam gün eğitim-öğretim saatleri süresince Bilim Fuarını gerçekleştirmek zorundadır. Tam gün eğitim-öğretim yapılan okullarda, bilim fuarının başlama saati en geç 10:00 olmalıdır. İki kurum/kuruluşun ortak proje başvurusu yapmaları durumunda Bilim Fuarı, proje yürütücüsü kurum/kuruluşun yerleşkesinde ve 4006-A Bilim Fuarları Kılavuzu’nda belirtildiği şekilde </a:t>
            </a:r>
            <a:r>
              <a:rPr lang="tr-TR" sz="1800" dirty="0" smtClean="0">
                <a:solidFill>
                  <a:srgbClr val="FF0000"/>
                </a:solidFill>
              </a:rPr>
              <a:t>gerçekleştirilir</a:t>
            </a:r>
          </a:p>
          <a:p>
            <a:pPr marL="0" indent="0">
              <a:buNone/>
            </a:pPr>
            <a:endParaRPr lang="tr-TR" sz="1800" dirty="0" smtClean="0"/>
          </a:p>
          <a:p>
            <a:r>
              <a:rPr lang="tr-TR" sz="1800" dirty="0" smtClean="0">
                <a:solidFill>
                  <a:srgbClr val="0066FF"/>
                </a:solidFill>
              </a:rPr>
              <a:t>Proje </a:t>
            </a:r>
            <a:r>
              <a:rPr lang="tr-TR" sz="1800" dirty="0">
                <a:solidFill>
                  <a:srgbClr val="0066FF"/>
                </a:solidFill>
              </a:rPr>
              <a:t>başvurusunda belirtilen hedeflere ulaşılıp ulaşılmadığı izleyiciler tarafından yerinde kontrol edilir.</a:t>
            </a:r>
          </a:p>
          <a:p>
            <a:endParaRPr lang="tr-TR" sz="1800" dirty="0" smtClean="0">
              <a:solidFill>
                <a:srgbClr val="FF0000"/>
              </a:solidFill>
            </a:endParaRPr>
          </a:p>
          <a:p>
            <a:r>
              <a:rPr lang="tr-TR" sz="1800" dirty="0">
                <a:solidFill>
                  <a:srgbClr val="FF0000"/>
                </a:solidFill>
              </a:rPr>
              <a:t>Proje yürütücüsü, TÜBİTAK’ın belirlediği süre içerisinde, http://bilimiz.tubitak.gov.tr adresinden giriş yapıp, Başvuru ve Sonuç Sistemi’nde Sonuç Aşamalarını takip ederek Fuar Sonuç </a:t>
            </a:r>
            <a:r>
              <a:rPr lang="tr-TR" sz="1800" dirty="0" err="1">
                <a:solidFill>
                  <a:srgbClr val="FF0000"/>
                </a:solidFill>
              </a:rPr>
              <a:t>Bilgileri’ni</a:t>
            </a:r>
            <a:r>
              <a:rPr lang="tr-TR" sz="1800" dirty="0">
                <a:solidFill>
                  <a:srgbClr val="FF0000"/>
                </a:solidFill>
              </a:rPr>
              <a:t> girmelidir.</a:t>
            </a:r>
          </a:p>
        </p:txBody>
      </p:sp>
      <p:pic>
        <p:nvPicPr>
          <p:cNvPr id="4" name="Resim 3"/>
          <p:cNvPicPr/>
          <p:nvPr/>
        </p:nvPicPr>
        <p:blipFill>
          <a:blip r:embed="rId2" cstate="print">
            <a:extLst>
              <a:ext uri="{28A0092B-C50C-407E-A947-70E740481C1C}">
                <a14:useLocalDpi xmlns:a14="http://schemas.microsoft.com/office/drawing/2010/main" val="0"/>
              </a:ext>
            </a:extLst>
          </a:blip>
          <a:stretch>
            <a:fillRect/>
          </a:stretch>
        </p:blipFill>
        <p:spPr>
          <a:xfrm>
            <a:off x="0" y="0"/>
            <a:ext cx="1024299" cy="706090"/>
          </a:xfrm>
          <a:prstGeom prst="rect">
            <a:avLst/>
          </a:prstGeom>
        </p:spPr>
      </p:pic>
    </p:spTree>
    <p:extLst>
      <p:ext uri="{BB962C8B-B14F-4D97-AF65-F5344CB8AC3E}">
        <p14:creationId xmlns:p14="http://schemas.microsoft.com/office/powerpoint/2010/main" val="168768387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400" dirty="0"/>
              <a:t>Bilim Fuarlarının Değerlendirilmesi</a:t>
            </a:r>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328136557"/>
              </p:ext>
            </p:extLst>
          </p:nvPr>
        </p:nvGraphicFramePr>
        <p:xfrm>
          <a:off x="0" y="808180"/>
          <a:ext cx="9144000" cy="6049820"/>
        </p:xfrm>
        <a:graphic>
          <a:graphicData uri="http://schemas.openxmlformats.org/drawingml/2006/table">
            <a:tbl>
              <a:tblPr firstRow="1" bandRow="1">
                <a:tableStyleId>{5C22544A-7EE6-4342-B048-85BDC9FD1C3A}</a:tableStyleId>
              </a:tblPr>
              <a:tblGrid>
                <a:gridCol w="1384898">
                  <a:extLst>
                    <a:ext uri="{9D8B030D-6E8A-4147-A177-3AD203B41FA5}">
                      <a16:colId xmlns:a16="http://schemas.microsoft.com/office/drawing/2014/main" val="20000"/>
                    </a:ext>
                  </a:extLst>
                </a:gridCol>
                <a:gridCol w="7759102">
                  <a:extLst>
                    <a:ext uri="{9D8B030D-6E8A-4147-A177-3AD203B41FA5}">
                      <a16:colId xmlns:a16="http://schemas.microsoft.com/office/drawing/2014/main" val="20001"/>
                    </a:ext>
                  </a:extLst>
                </a:gridCol>
              </a:tblGrid>
              <a:tr h="362519">
                <a:tc>
                  <a:txBody>
                    <a:bodyPr/>
                    <a:lstStyle/>
                    <a:p>
                      <a:r>
                        <a:rPr lang="tr-TR" sz="1500" dirty="0" smtClean="0"/>
                        <a:t>Puan Değeri</a:t>
                      </a:r>
                      <a:endParaRPr lang="tr-TR" sz="1500" dirty="0"/>
                    </a:p>
                  </a:txBody>
                  <a:tcPr/>
                </a:tc>
                <a:tc>
                  <a:txBody>
                    <a:bodyPr/>
                    <a:lstStyle/>
                    <a:p>
                      <a:r>
                        <a:rPr lang="tr-TR" sz="1500" dirty="0" smtClean="0"/>
                        <a:t>Seviye Açıklaması</a:t>
                      </a:r>
                      <a:endParaRPr lang="tr-TR" sz="1500" dirty="0"/>
                    </a:p>
                  </a:txBody>
                  <a:tcPr/>
                </a:tc>
                <a:extLst>
                  <a:ext uri="{0D108BD9-81ED-4DB2-BD59-A6C34878D82A}">
                    <a16:rowId xmlns:a16="http://schemas.microsoft.com/office/drawing/2014/main" val="10000"/>
                  </a:ext>
                </a:extLst>
              </a:tr>
              <a:tr h="983270">
                <a:tc>
                  <a:txBody>
                    <a:bodyPr/>
                    <a:lstStyle/>
                    <a:p>
                      <a:pPr algn="ctr"/>
                      <a:r>
                        <a:rPr lang="tr-TR" sz="1500" dirty="0" smtClean="0"/>
                        <a:t>5</a:t>
                      </a:r>
                      <a:endParaRPr lang="tr-TR" sz="1500" dirty="0"/>
                    </a:p>
                  </a:txBody>
                  <a:tcPr/>
                </a:tc>
                <a:tc>
                  <a:txBody>
                    <a:bodyPr/>
                    <a:lstStyle/>
                    <a:p>
                      <a:r>
                        <a:rPr lang="tr-TR" sz="1500" dirty="0" smtClean="0">
                          <a:solidFill>
                            <a:srgbClr val="FF0000"/>
                          </a:solidFill>
                        </a:rPr>
                        <a:t>Projenin amacı açık, anlamlı, uygulanabilir ve etiktir. Projenin yöntemi bilimsel veri elde etmeye yönelik açık, anlaşılabilir ve izlenebilir adımlardan oluşmuştur. Projenin beklenen sonuçları ortaya konmuştur. Projede bilimsel dil kullanılmıştır. Proje, çağrı metninde belirtilen bilim fuarlarının genel amaçları ile örtüşmektedir. </a:t>
                      </a:r>
                      <a:endParaRPr lang="tr-TR" sz="1500" dirty="0">
                        <a:solidFill>
                          <a:srgbClr val="FF0000"/>
                        </a:solidFill>
                      </a:endParaRPr>
                    </a:p>
                  </a:txBody>
                  <a:tcPr/>
                </a:tc>
                <a:extLst>
                  <a:ext uri="{0D108BD9-81ED-4DB2-BD59-A6C34878D82A}">
                    <a16:rowId xmlns:a16="http://schemas.microsoft.com/office/drawing/2014/main" val="10001"/>
                  </a:ext>
                </a:extLst>
              </a:tr>
              <a:tr h="1206741">
                <a:tc>
                  <a:txBody>
                    <a:bodyPr/>
                    <a:lstStyle/>
                    <a:p>
                      <a:pPr algn="ctr"/>
                      <a:r>
                        <a:rPr lang="tr-TR" sz="1500" dirty="0" smtClean="0"/>
                        <a:t>4</a:t>
                      </a:r>
                      <a:endParaRPr lang="tr-TR" sz="1500" dirty="0"/>
                    </a:p>
                  </a:txBody>
                  <a:tcPr/>
                </a:tc>
                <a:tc>
                  <a:txBody>
                    <a:bodyPr/>
                    <a:lstStyle/>
                    <a:p>
                      <a:r>
                        <a:rPr lang="tr-TR" sz="1500" dirty="0" smtClean="0">
                          <a:solidFill>
                            <a:srgbClr val="00B050"/>
                          </a:solidFill>
                        </a:rPr>
                        <a:t>Projenin amacı büyük ölçüde açık, anlamlı, uygulanabilir ve etiktir. Projenin yöntemi bilimsel veri elde etmeye yönelik büyük ölçüde açık, anlaşılabilir ve izlenebilir adımlardan oluşmaktadır. Projenin beklenen sonuçları büyük ölçüde ortaya konmuştur. Projede büyük ölçüde bilimsel dil kullanılmıştır. Proje, çağrı metninde belirtilen bilim fuarlarının genel amaçları ile büyük ölçüde örtüşmektedir. </a:t>
                      </a:r>
                      <a:endParaRPr lang="tr-TR" sz="1500" dirty="0">
                        <a:solidFill>
                          <a:srgbClr val="00B050"/>
                        </a:solidFill>
                      </a:endParaRPr>
                    </a:p>
                  </a:txBody>
                  <a:tcPr/>
                </a:tc>
                <a:extLst>
                  <a:ext uri="{0D108BD9-81ED-4DB2-BD59-A6C34878D82A}">
                    <a16:rowId xmlns:a16="http://schemas.microsoft.com/office/drawing/2014/main" val="10002"/>
                  </a:ext>
                </a:extLst>
              </a:tr>
              <a:tr h="1206741">
                <a:tc>
                  <a:txBody>
                    <a:bodyPr/>
                    <a:lstStyle/>
                    <a:p>
                      <a:pPr algn="ctr"/>
                      <a:r>
                        <a:rPr lang="tr-TR" sz="1500" dirty="0" smtClean="0"/>
                        <a:t>3</a:t>
                      </a:r>
                      <a:endParaRPr lang="tr-TR" sz="1500" dirty="0"/>
                    </a:p>
                  </a:txBody>
                  <a:tcPr/>
                </a:tc>
                <a:tc>
                  <a:txBody>
                    <a:bodyPr/>
                    <a:lstStyle/>
                    <a:p>
                      <a:r>
                        <a:rPr lang="tr-TR" sz="1500" dirty="0" smtClean="0">
                          <a:solidFill>
                            <a:srgbClr val="FF0000"/>
                          </a:solidFill>
                        </a:rPr>
                        <a:t>Projenin amacı kısmen açık, anlamlı, uygulanabilir ve etiktir. Projenin yöntemi bilimsel veri elde etmeye yönelik kısmen açık, anlaşılabilir ve izlenebilir adımlardan oluşmaktadır. Projenin beklenen sonuçları kısmen ortaya konmuştur. Projede kısmen bilimsel dil kullanılmıştır. Proje, çağrı metninde belirtilen bilim fuarlarının genel amaçları ile kısmen örtüşmektedir. </a:t>
                      </a:r>
                      <a:endParaRPr lang="tr-TR" sz="1500" dirty="0">
                        <a:solidFill>
                          <a:srgbClr val="FF0000"/>
                        </a:solidFill>
                      </a:endParaRPr>
                    </a:p>
                  </a:txBody>
                  <a:tcPr/>
                </a:tc>
                <a:extLst>
                  <a:ext uri="{0D108BD9-81ED-4DB2-BD59-A6C34878D82A}">
                    <a16:rowId xmlns:a16="http://schemas.microsoft.com/office/drawing/2014/main" val="10003"/>
                  </a:ext>
                </a:extLst>
              </a:tr>
              <a:tr h="1206741">
                <a:tc>
                  <a:txBody>
                    <a:bodyPr/>
                    <a:lstStyle/>
                    <a:p>
                      <a:pPr algn="ctr"/>
                      <a:r>
                        <a:rPr lang="tr-TR" sz="1500" dirty="0" smtClean="0"/>
                        <a:t>2</a:t>
                      </a:r>
                      <a:endParaRPr lang="tr-TR" sz="1500" dirty="0"/>
                    </a:p>
                  </a:txBody>
                  <a:tcPr/>
                </a:tc>
                <a:tc>
                  <a:txBody>
                    <a:bodyPr/>
                    <a:lstStyle/>
                    <a:p>
                      <a:r>
                        <a:rPr lang="tr-TR" sz="1500" dirty="0" smtClean="0">
                          <a:solidFill>
                            <a:srgbClr val="00B050"/>
                          </a:solidFill>
                        </a:rPr>
                        <a:t>Projenin amacı yeterince açık, anlamlı, uygulanabilir ve etik değildir. Projenin yöntemi bilimsel veri elde etmeye yönelik yeterince açık, anlaşılabilir ve izlenebilir adımlardan oluşmamaktadır. Projenin beklenen sonuçları yeterince ortaya konmamıştır. Projede yeterince bilimsel dil kullanılmamıştır. Proje, çağrı metninde belirtilen bilim fuarlarının genel amaçları ile yeterince örtüşmemektedir. </a:t>
                      </a:r>
                      <a:endParaRPr lang="tr-TR" sz="1500" dirty="0">
                        <a:solidFill>
                          <a:srgbClr val="00B050"/>
                        </a:solidFill>
                      </a:endParaRPr>
                    </a:p>
                  </a:txBody>
                  <a:tcPr/>
                </a:tc>
                <a:extLst>
                  <a:ext uri="{0D108BD9-81ED-4DB2-BD59-A6C34878D82A}">
                    <a16:rowId xmlns:a16="http://schemas.microsoft.com/office/drawing/2014/main" val="10004"/>
                  </a:ext>
                </a:extLst>
              </a:tr>
              <a:tr h="983270">
                <a:tc>
                  <a:txBody>
                    <a:bodyPr/>
                    <a:lstStyle/>
                    <a:p>
                      <a:pPr algn="ctr"/>
                      <a:r>
                        <a:rPr lang="tr-TR" sz="1500" dirty="0" smtClean="0"/>
                        <a:t>1</a:t>
                      </a:r>
                      <a:endParaRPr lang="tr-TR" sz="1500" dirty="0"/>
                    </a:p>
                  </a:txBody>
                  <a:tcPr/>
                </a:tc>
                <a:tc>
                  <a:txBody>
                    <a:bodyPr/>
                    <a:lstStyle/>
                    <a:p>
                      <a:r>
                        <a:rPr lang="tr-TR" sz="1500" dirty="0" smtClean="0">
                          <a:solidFill>
                            <a:srgbClr val="FF0000"/>
                          </a:solidFill>
                        </a:rPr>
                        <a:t>Projenin amacı açık, anlamlı, uygulanabilir ve etik değildir. Projenin yöntemi bilimsel veri elde etmeye yönelik açık, anlaşılabilir ve izlenebilir adımlardan oluşmamaktadır. Projenin beklenen sonuçları ortaya konmamıştır. Projede bilimsel dil kullanılmamıştır. Proje, çağrı metninde belirtilen bilim fuarlarının genel amaçları ile örtüşmemektedir.</a:t>
                      </a:r>
                      <a:endParaRPr lang="tr-TR" sz="1500" dirty="0">
                        <a:solidFill>
                          <a:srgbClr val="FF0000"/>
                        </a:solidFill>
                      </a:endParaRPr>
                    </a:p>
                  </a:txBody>
                  <a:tcPr/>
                </a:tc>
                <a:extLst>
                  <a:ext uri="{0D108BD9-81ED-4DB2-BD59-A6C34878D82A}">
                    <a16:rowId xmlns:a16="http://schemas.microsoft.com/office/drawing/2014/main" val="10005"/>
                  </a:ext>
                </a:extLst>
              </a:tr>
            </a:tbl>
          </a:graphicData>
        </a:graphic>
      </p:graphicFrame>
      <p:pic>
        <p:nvPicPr>
          <p:cNvPr id="4" name="Picture 6"/>
          <p:cNvPicPr>
            <a:picLocks noChangeAspect="1"/>
          </p:cNvPicPr>
          <p:nvPr/>
        </p:nvPicPr>
        <p:blipFill>
          <a:blip r:embed="rId2">
            <a:alphaModFix amt="7999"/>
          </a:blip>
          <a:srcRect l="64952"/>
          <a:stretch>
            <a:fillRect/>
          </a:stretch>
        </p:blipFill>
        <p:spPr>
          <a:xfrm>
            <a:off x="52658" y="706088"/>
            <a:ext cx="2990986" cy="6142408"/>
          </a:xfrm>
          <a:prstGeom prst="rect">
            <a:avLst/>
          </a:prstGeom>
        </p:spPr>
      </p:pic>
    </p:spTree>
    <p:extLst>
      <p:ext uri="{BB962C8B-B14F-4D97-AF65-F5344CB8AC3E}">
        <p14:creationId xmlns:p14="http://schemas.microsoft.com/office/powerpoint/2010/main" val="5623579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1520" y="-25400"/>
            <a:ext cx="8172400" cy="706090"/>
          </a:xfrm>
        </p:spPr>
        <p:txBody>
          <a:bodyPr>
            <a:normAutofit/>
          </a:bodyPr>
          <a:lstStyle/>
          <a:p>
            <a:pPr algn="ctr"/>
            <a:r>
              <a:rPr lang="tr-TR" sz="3000" dirty="0">
                <a:latin typeface="+mj-lt"/>
              </a:rPr>
              <a:t>TEŞEKKÜRLER</a:t>
            </a:r>
          </a:p>
        </p:txBody>
      </p:sp>
      <p:sp>
        <p:nvSpPr>
          <p:cNvPr id="4" name="Dikdörtgen 3"/>
          <p:cNvSpPr/>
          <p:nvPr/>
        </p:nvSpPr>
        <p:spPr>
          <a:xfrm>
            <a:off x="83910" y="2973110"/>
            <a:ext cx="4272066" cy="1631216"/>
          </a:xfrm>
          <a:prstGeom prst="rect">
            <a:avLst/>
          </a:prstGeom>
        </p:spPr>
        <p:txBody>
          <a:bodyPr wrap="square">
            <a:spAutoFit/>
          </a:bodyPr>
          <a:lstStyle/>
          <a:p>
            <a:pPr algn="ctr"/>
            <a:r>
              <a:rPr lang="tr-TR" sz="2000" b="1" dirty="0" smtClean="0">
                <a:solidFill>
                  <a:srgbClr val="00B050"/>
                </a:solidFill>
              </a:rPr>
              <a:t>ŞÜKRÜ BAYRAM </a:t>
            </a:r>
          </a:p>
          <a:p>
            <a:pPr algn="ctr"/>
            <a:r>
              <a:rPr lang="tr-TR" sz="2000" b="1" dirty="0" smtClean="0">
                <a:solidFill>
                  <a:srgbClr val="00B050"/>
                </a:solidFill>
              </a:rPr>
              <a:t>BURSA</a:t>
            </a:r>
            <a:r>
              <a:rPr lang="tr-TR" sz="2000" b="1" dirty="0">
                <a:solidFill>
                  <a:srgbClr val="00B050"/>
                </a:solidFill>
              </a:rPr>
              <a:t> </a:t>
            </a:r>
            <a:r>
              <a:rPr lang="tr-TR" sz="2000" b="1" dirty="0" smtClean="0">
                <a:solidFill>
                  <a:srgbClr val="00B050"/>
                </a:solidFill>
              </a:rPr>
              <a:t>İL </a:t>
            </a:r>
            <a:r>
              <a:rPr lang="tr-TR" sz="2000" b="1" dirty="0">
                <a:solidFill>
                  <a:srgbClr val="00B050"/>
                </a:solidFill>
              </a:rPr>
              <a:t>MİLLİ EĞİTİM MÜDÜRLÜĞÜ </a:t>
            </a:r>
            <a:endParaRPr lang="tr-TR" sz="2000" b="1" dirty="0" smtClean="0">
              <a:solidFill>
                <a:srgbClr val="00B050"/>
              </a:solidFill>
            </a:endParaRPr>
          </a:p>
          <a:p>
            <a:pPr algn="ctr"/>
            <a:r>
              <a:rPr lang="tr-TR" sz="2000" b="1" dirty="0" smtClean="0">
                <a:solidFill>
                  <a:srgbClr val="00B050"/>
                </a:solidFill>
              </a:rPr>
              <a:t>AR-GE BİRİMİ</a:t>
            </a:r>
            <a:endParaRPr lang="tr-TR" sz="2000" dirty="0">
              <a:solidFill>
                <a:srgbClr val="00B050"/>
              </a:solidFill>
            </a:endParaRPr>
          </a:p>
          <a:p>
            <a:pPr algn="ctr"/>
            <a:r>
              <a:rPr lang="tr-TR" sz="2000" dirty="0" smtClean="0">
                <a:hlinkClick r:id="rId2"/>
              </a:rPr>
              <a:t>sukrubayram41@gmail.com</a:t>
            </a:r>
            <a:endParaRPr lang="tr-TR" sz="2000" dirty="0" smtClean="0"/>
          </a:p>
          <a:p>
            <a:pPr algn="ctr"/>
            <a:endParaRPr lang="tr-TR" sz="2000" dirty="0">
              <a:hlinkClick r:id="rId3"/>
            </a:endParaRPr>
          </a:p>
        </p:txBody>
      </p:sp>
      <p:pic>
        <p:nvPicPr>
          <p:cNvPr id="5" name="Resim 4"/>
          <p:cNvPicPr/>
          <p:nvPr/>
        </p:nvPicPr>
        <p:blipFill>
          <a:blip r:embed="rId4" cstate="print">
            <a:extLst>
              <a:ext uri="{28A0092B-C50C-407E-A947-70E740481C1C}">
                <a14:useLocalDpi xmlns:a14="http://schemas.microsoft.com/office/drawing/2010/main" val="0"/>
              </a:ext>
            </a:extLst>
          </a:blip>
          <a:stretch>
            <a:fillRect/>
          </a:stretch>
        </p:blipFill>
        <p:spPr>
          <a:xfrm>
            <a:off x="0" y="0"/>
            <a:ext cx="1024299" cy="706090"/>
          </a:xfrm>
          <a:prstGeom prst="rect">
            <a:avLst/>
          </a:prstGeom>
        </p:spPr>
      </p:pic>
      <p:pic>
        <p:nvPicPr>
          <p:cNvPr id="6" name="Resim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748528"/>
            <a:ext cx="9144000" cy="1109472"/>
          </a:xfrm>
          <a:prstGeom prst="rect">
            <a:avLst/>
          </a:prstGeom>
        </p:spPr>
      </p:pic>
      <p:pic>
        <p:nvPicPr>
          <p:cNvPr id="8" name="Picture 6"/>
          <p:cNvPicPr>
            <a:picLocks noChangeAspect="1"/>
          </p:cNvPicPr>
          <p:nvPr/>
        </p:nvPicPr>
        <p:blipFill>
          <a:blip r:embed="rId6">
            <a:alphaModFix amt="7999"/>
          </a:blip>
          <a:srcRect l="64952"/>
          <a:stretch>
            <a:fillRect/>
          </a:stretch>
        </p:blipFill>
        <p:spPr>
          <a:xfrm>
            <a:off x="83910" y="2424"/>
            <a:ext cx="3192870" cy="6855576"/>
          </a:xfrm>
          <a:prstGeom prst="rect">
            <a:avLst/>
          </a:prstGeom>
        </p:spPr>
      </p:pic>
      <p:pic>
        <p:nvPicPr>
          <p:cNvPr id="9" name="Resim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48964" y="1056755"/>
            <a:ext cx="2758260" cy="1540290"/>
          </a:xfrm>
          <a:prstGeom prst="rect">
            <a:avLst/>
          </a:prstGeom>
        </p:spPr>
      </p:pic>
      <p:sp>
        <p:nvSpPr>
          <p:cNvPr id="3" name="Dikdörtgen 2"/>
          <p:cNvSpPr/>
          <p:nvPr/>
        </p:nvSpPr>
        <p:spPr>
          <a:xfrm>
            <a:off x="4355976" y="2983564"/>
            <a:ext cx="4536504" cy="1631216"/>
          </a:xfrm>
          <a:prstGeom prst="rect">
            <a:avLst/>
          </a:prstGeom>
        </p:spPr>
        <p:txBody>
          <a:bodyPr wrap="square">
            <a:spAutoFit/>
          </a:bodyPr>
          <a:lstStyle/>
          <a:p>
            <a:pPr algn="ctr">
              <a:buClr>
                <a:srgbClr val="000000"/>
              </a:buClr>
              <a:buSzPct val="100000"/>
              <a:defRPr/>
            </a:pPr>
            <a:r>
              <a:rPr lang="tr-TR" sz="2000" b="1" dirty="0" smtClean="0">
                <a:solidFill>
                  <a:srgbClr val="00B050"/>
                </a:solidFill>
              </a:rPr>
              <a:t>BİLİM VE TOPLUM PROGRAMLARI MÜDÜRLÜĞÜ</a:t>
            </a:r>
            <a:endParaRPr lang="tr-TR" sz="2000" dirty="0" smtClean="0">
              <a:solidFill>
                <a:srgbClr val="00B050"/>
              </a:solidFill>
            </a:endParaRPr>
          </a:p>
          <a:p>
            <a:pPr algn="ctr">
              <a:buClr>
                <a:srgbClr val="000000"/>
              </a:buClr>
              <a:buSzPct val="100000"/>
              <a:defRPr/>
            </a:pPr>
            <a:r>
              <a:rPr lang="tr-TR" sz="2000" dirty="0" smtClean="0">
                <a:hlinkClick r:id="rId8"/>
              </a:rPr>
              <a:t>http</a:t>
            </a:r>
            <a:r>
              <a:rPr lang="tr-TR" sz="2000" dirty="0">
                <a:hlinkClick r:id="rId8"/>
              </a:rPr>
              <a:t>://bilimiz.tubitak.gov.tr</a:t>
            </a:r>
            <a:endParaRPr lang="tr-TR" sz="2000" dirty="0"/>
          </a:p>
          <a:p>
            <a:pPr algn="ctr">
              <a:buClr>
                <a:srgbClr val="000000"/>
              </a:buClr>
              <a:buSzPct val="100000"/>
              <a:defRPr/>
            </a:pPr>
            <a:r>
              <a:rPr lang="tr-TR" sz="2000" dirty="0" smtClean="0">
                <a:hlinkClick r:id="rId3"/>
              </a:rPr>
              <a:t>bt4006@tubitak.gov.tr</a:t>
            </a:r>
            <a:endParaRPr lang="tr-TR" sz="2000" dirty="0" smtClean="0"/>
          </a:p>
          <a:p>
            <a:pPr algn="ctr">
              <a:buClr>
                <a:srgbClr val="000000"/>
              </a:buClr>
              <a:buSzPct val="100000"/>
              <a:defRPr/>
            </a:pPr>
            <a:endParaRPr lang="tr-TR" sz="2000" dirty="0"/>
          </a:p>
        </p:txBody>
      </p:sp>
    </p:spTree>
    <p:extLst>
      <p:ext uri="{BB962C8B-B14F-4D97-AF65-F5344CB8AC3E}">
        <p14:creationId xmlns:p14="http://schemas.microsoft.com/office/powerpoint/2010/main" val="3375868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17241" y="260648"/>
            <a:ext cx="8227167" cy="648072"/>
          </a:xfrm>
        </p:spPr>
        <p:txBody>
          <a:bodyPr>
            <a:noAutofit/>
          </a:bodyPr>
          <a:lstStyle/>
          <a:p>
            <a:pPr algn="ctr"/>
            <a:r>
              <a:rPr lang="tr-TR" sz="2400" dirty="0" smtClean="0">
                <a:latin typeface="Arial" panose="020B0604020202020204" pitchFamily="34" charset="0"/>
                <a:cs typeface="Arial" panose="020B0604020202020204" pitchFamily="34" charset="0"/>
              </a:rPr>
              <a:t>          BAŞVURU YAPABİLECEK KURUM VE          KURULUŞLAR </a:t>
            </a:r>
            <a:r>
              <a:rPr lang="tr-TR" sz="2400" dirty="0">
                <a:latin typeface="Arial" panose="020B0604020202020204" pitchFamily="34" charset="0"/>
                <a:cs typeface="Arial" panose="020B0604020202020204" pitchFamily="34" charset="0"/>
              </a:rPr>
              <a:t/>
            </a:r>
            <a:br>
              <a:rPr lang="tr-TR" sz="2400" dirty="0">
                <a:latin typeface="Arial" panose="020B0604020202020204" pitchFamily="34" charset="0"/>
                <a:cs typeface="Arial" panose="020B0604020202020204" pitchFamily="34" charset="0"/>
              </a:rPr>
            </a:br>
            <a:endParaRPr lang="tr-TR" sz="2400" dirty="0">
              <a:latin typeface="Arial" panose="020B0604020202020204" pitchFamily="34" charset="0"/>
              <a:cs typeface="Arial" panose="020B0604020202020204" pitchFamily="34" charset="0"/>
            </a:endParaRPr>
          </a:p>
        </p:txBody>
      </p:sp>
      <p:pic>
        <p:nvPicPr>
          <p:cNvPr id="5" name="İçerik Yer Tutucusu 4">
            <a:extLst>
              <a:ext uri="{FF2B5EF4-FFF2-40B4-BE49-F238E27FC236}">
                <a16:creationId xmlns:a16="http://schemas.microsoft.com/office/drawing/2014/main" id="{3770B5C0-A24A-1215-EA01-79E4661D3A6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241" y="908720"/>
            <a:ext cx="9141748" cy="2101771"/>
          </a:xfrm>
        </p:spPr>
      </p:pic>
      <p:sp>
        <p:nvSpPr>
          <p:cNvPr id="2" name="Dikdörtgen 1"/>
          <p:cNvSpPr/>
          <p:nvPr/>
        </p:nvSpPr>
        <p:spPr>
          <a:xfrm>
            <a:off x="17241" y="3212976"/>
            <a:ext cx="9126759" cy="2677656"/>
          </a:xfrm>
          <a:prstGeom prst="rect">
            <a:avLst/>
          </a:prstGeom>
        </p:spPr>
        <p:txBody>
          <a:bodyPr wrap="square">
            <a:spAutoFit/>
          </a:bodyPr>
          <a:lstStyle/>
          <a:p>
            <a:r>
              <a:rPr lang="tr-TR" sz="2400" dirty="0" smtClean="0">
                <a:solidFill>
                  <a:srgbClr val="0070C0"/>
                </a:solidFill>
                <a:latin typeface="Arial" panose="020B0604020202020204" pitchFamily="34" charset="0"/>
                <a:cs typeface="Arial" panose="020B0604020202020204" pitchFamily="34" charset="0"/>
              </a:rPr>
              <a:t>Her </a:t>
            </a:r>
            <a:r>
              <a:rPr lang="tr-TR" sz="2400" dirty="0">
                <a:solidFill>
                  <a:srgbClr val="0070C0"/>
                </a:solidFill>
                <a:latin typeface="Arial" panose="020B0604020202020204" pitchFamily="34" charset="0"/>
                <a:cs typeface="Arial" panose="020B0604020202020204" pitchFamily="34" charset="0"/>
              </a:rPr>
              <a:t>kurum/kuruluştan sadece bir Bilim Fuarı başvurusu yapılabilir. </a:t>
            </a:r>
          </a:p>
          <a:p>
            <a:endParaRPr lang="tr-TR" sz="2400" dirty="0" smtClean="0">
              <a:solidFill>
                <a:srgbClr val="0070C0"/>
              </a:solidFill>
              <a:latin typeface="Arial" panose="020B0604020202020204" pitchFamily="34" charset="0"/>
              <a:cs typeface="Arial" panose="020B0604020202020204" pitchFamily="34" charset="0"/>
            </a:endParaRPr>
          </a:p>
          <a:p>
            <a:r>
              <a:rPr lang="tr-TR" sz="2400" dirty="0" smtClean="0">
                <a:solidFill>
                  <a:srgbClr val="FF0000"/>
                </a:solidFill>
                <a:latin typeface="Arial" panose="020B0604020202020204" pitchFamily="34" charset="0"/>
                <a:cs typeface="Arial" panose="020B0604020202020204" pitchFamily="34" charset="0"/>
              </a:rPr>
              <a:t>Bir </a:t>
            </a:r>
            <a:r>
              <a:rPr lang="tr-TR" sz="2400" dirty="0">
                <a:solidFill>
                  <a:srgbClr val="FF0000"/>
                </a:solidFill>
                <a:latin typeface="Arial" panose="020B0604020202020204" pitchFamily="34" charset="0"/>
                <a:cs typeface="Arial" panose="020B0604020202020204" pitchFamily="34" charset="0"/>
              </a:rPr>
              <a:t>kurum/kuruluş aynı çağrı döneminde sadece bir çağrıya (4006-A ya da 4006-B) başvurabilir. İki çağrıya aynı dönemde başvuruda bulunamaz. </a:t>
            </a:r>
            <a:endParaRPr lang="tr-TR" sz="2400" dirty="0" smtClean="0">
              <a:solidFill>
                <a:srgbClr val="FF0000"/>
              </a:solidFill>
              <a:latin typeface="Arial" panose="020B0604020202020204" pitchFamily="34" charset="0"/>
              <a:cs typeface="Arial" panose="020B0604020202020204" pitchFamily="34" charset="0"/>
            </a:endParaRPr>
          </a:p>
          <a:p>
            <a:endParaRPr lang="tr-TR" sz="2400" dirty="0">
              <a:solidFill>
                <a:srgbClr val="0070C0"/>
              </a:solidFill>
              <a:latin typeface="Arial" panose="020B0604020202020204" pitchFamily="34" charset="0"/>
              <a:cs typeface="Arial" panose="020B0604020202020204" pitchFamily="34" charset="0"/>
            </a:endParaRPr>
          </a:p>
          <a:p>
            <a:r>
              <a:rPr lang="tr-TR" sz="2400" dirty="0" smtClean="0">
                <a:solidFill>
                  <a:srgbClr val="0070C0"/>
                </a:solidFill>
                <a:latin typeface="Arial" panose="020B0604020202020204" pitchFamily="34" charset="0"/>
                <a:cs typeface="Arial" panose="020B0604020202020204" pitchFamily="34" charset="0"/>
              </a:rPr>
              <a:t>Özel </a:t>
            </a:r>
            <a:r>
              <a:rPr lang="tr-TR" sz="2400" dirty="0">
                <a:solidFill>
                  <a:srgbClr val="0070C0"/>
                </a:solidFill>
                <a:latin typeface="Arial" panose="020B0604020202020204" pitchFamily="34" charset="0"/>
                <a:cs typeface="Arial" panose="020B0604020202020204" pitchFamily="34" charset="0"/>
              </a:rPr>
              <a:t>okulların başvuruları kabul edilmez.</a:t>
            </a:r>
          </a:p>
        </p:txBody>
      </p:sp>
      <p:pic>
        <p:nvPicPr>
          <p:cNvPr id="9" name="Resim 8"/>
          <p:cNvPicPr/>
          <p:nvPr/>
        </p:nvPicPr>
        <p:blipFill>
          <a:blip r:embed="rId3" cstate="print">
            <a:extLst>
              <a:ext uri="{28A0092B-C50C-407E-A947-70E740481C1C}">
                <a14:useLocalDpi xmlns:a14="http://schemas.microsoft.com/office/drawing/2010/main" val="0"/>
              </a:ext>
            </a:extLst>
          </a:blip>
          <a:stretch>
            <a:fillRect/>
          </a:stretch>
        </p:blipFill>
        <p:spPr>
          <a:xfrm>
            <a:off x="0" y="0"/>
            <a:ext cx="1024299" cy="736460"/>
          </a:xfrm>
          <a:prstGeom prst="rect">
            <a:avLst/>
          </a:prstGeom>
        </p:spPr>
      </p:pic>
      <p:pic>
        <p:nvPicPr>
          <p:cNvPr id="10" name="Resim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241" y="5748528"/>
            <a:ext cx="9126759" cy="1109472"/>
          </a:xfrm>
          <a:prstGeom prst="rect">
            <a:avLst/>
          </a:prstGeom>
        </p:spPr>
      </p:pic>
      <p:pic>
        <p:nvPicPr>
          <p:cNvPr id="11" name="Picture 6"/>
          <p:cNvPicPr>
            <a:picLocks noChangeAspect="1"/>
          </p:cNvPicPr>
          <p:nvPr/>
        </p:nvPicPr>
        <p:blipFill>
          <a:blip r:embed="rId5">
            <a:alphaModFix amt="7999"/>
          </a:blip>
          <a:srcRect l="64952"/>
          <a:stretch>
            <a:fillRect/>
          </a:stretch>
        </p:blipFill>
        <p:spPr>
          <a:xfrm>
            <a:off x="52658" y="736460"/>
            <a:ext cx="2990986" cy="6112036"/>
          </a:xfrm>
          <a:prstGeom prst="rect">
            <a:avLst/>
          </a:prstGeom>
        </p:spPr>
      </p:pic>
    </p:spTree>
    <p:extLst>
      <p:ext uri="{BB962C8B-B14F-4D97-AF65-F5344CB8AC3E}">
        <p14:creationId xmlns:p14="http://schemas.microsoft.com/office/powerpoint/2010/main" val="33857933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a:extLst>
              <a:ext uri="{FF2B5EF4-FFF2-40B4-BE49-F238E27FC236}">
                <a16:creationId xmlns:a16="http://schemas.microsoft.com/office/drawing/2014/main" id="{402F533E-3935-55C9-1EDC-5D28FF9740B1}"/>
              </a:ext>
            </a:extLst>
          </p:cNvPr>
          <p:cNvSpPr txBox="1"/>
          <p:nvPr/>
        </p:nvSpPr>
        <p:spPr>
          <a:xfrm>
            <a:off x="128803" y="116632"/>
            <a:ext cx="9124507" cy="461665"/>
          </a:xfrm>
          <a:prstGeom prst="rect">
            <a:avLst/>
          </a:prstGeom>
          <a:noFill/>
        </p:spPr>
        <p:txBody>
          <a:bodyPr wrap="square" rtlCol="0">
            <a:spAutoFit/>
          </a:bodyPr>
          <a:lstStyle/>
          <a:p>
            <a:pPr algn="ctr"/>
            <a:r>
              <a:rPr lang="tr-TR" sz="2400" b="1" dirty="0" smtClean="0">
                <a:solidFill>
                  <a:schemeClr val="bg1"/>
                </a:solidFill>
                <a:latin typeface="Arial" panose="020B0604020202020204" pitchFamily="34" charset="0"/>
                <a:cs typeface="Arial" panose="020B0604020202020204" pitchFamily="34" charset="0"/>
              </a:rPr>
              <a:t>KİMLER YÜRÜTÜCÜ OLABİLİR</a:t>
            </a:r>
            <a:endParaRPr lang="tr-TR" sz="2400" b="1" dirty="0">
              <a:solidFill>
                <a:schemeClr val="bg1"/>
              </a:solidFill>
              <a:latin typeface="Arial" panose="020B0604020202020204" pitchFamily="34" charset="0"/>
              <a:cs typeface="Arial" panose="020B0604020202020204" pitchFamily="34" charset="0"/>
            </a:endParaRPr>
          </a:p>
        </p:txBody>
      </p:sp>
      <p:sp>
        <p:nvSpPr>
          <p:cNvPr id="7" name="Metin kutusu 6">
            <a:extLst>
              <a:ext uri="{FF2B5EF4-FFF2-40B4-BE49-F238E27FC236}">
                <a16:creationId xmlns:a16="http://schemas.microsoft.com/office/drawing/2014/main" id="{0A2D2B4F-D93A-C4A7-27E1-323B4CAA2C90}"/>
              </a:ext>
            </a:extLst>
          </p:cNvPr>
          <p:cNvSpPr txBox="1"/>
          <p:nvPr/>
        </p:nvSpPr>
        <p:spPr>
          <a:xfrm>
            <a:off x="80081" y="831788"/>
            <a:ext cx="8884407" cy="5493812"/>
          </a:xfrm>
          <a:prstGeom prst="rect">
            <a:avLst/>
          </a:prstGeom>
          <a:noFill/>
        </p:spPr>
        <p:txBody>
          <a:bodyPr wrap="square">
            <a:spAutoFit/>
          </a:bodyPr>
          <a:lstStyle/>
          <a:p>
            <a:pPr>
              <a:lnSpc>
                <a:spcPct val="150000"/>
              </a:lnSpc>
            </a:pPr>
            <a:r>
              <a:rPr lang="tr-TR" i="0" dirty="0">
                <a:solidFill>
                  <a:srgbClr val="0066FF"/>
                </a:solidFill>
                <a:effectLst/>
                <a:latin typeface="Arial" panose="020B0604020202020204" pitchFamily="34" charset="0"/>
                <a:cs typeface="Arial" panose="020B0604020202020204" pitchFamily="34" charset="0"/>
              </a:rPr>
              <a:t>Proje yürütücüsü kurum/kuruluşta kadrolu ve tam zamanlı görevli öğretmenler</a:t>
            </a:r>
            <a:br>
              <a:rPr lang="tr-TR" i="0" dirty="0">
                <a:solidFill>
                  <a:srgbClr val="0066FF"/>
                </a:solidFill>
                <a:effectLst/>
                <a:latin typeface="Arial" panose="020B0604020202020204" pitchFamily="34" charset="0"/>
                <a:cs typeface="Arial" panose="020B0604020202020204" pitchFamily="34" charset="0"/>
              </a:rPr>
            </a:br>
            <a:r>
              <a:rPr lang="tr-TR" i="0" dirty="0">
                <a:solidFill>
                  <a:srgbClr val="0066FF"/>
                </a:solidFill>
                <a:effectLst/>
                <a:latin typeface="Arial" panose="020B0604020202020204" pitchFamily="34" charset="0"/>
                <a:cs typeface="Arial" panose="020B0604020202020204" pitchFamily="34" charset="0"/>
              </a:rPr>
              <a:t>(sözleşmeli öğretmenler dâhil) proje yürütücüsü olabilir. Ücretli </a:t>
            </a:r>
            <a:r>
              <a:rPr lang="tr-TR" i="0" dirty="0" smtClean="0">
                <a:solidFill>
                  <a:srgbClr val="0066FF"/>
                </a:solidFill>
                <a:effectLst/>
                <a:latin typeface="Arial" panose="020B0604020202020204" pitchFamily="34" charset="0"/>
                <a:cs typeface="Arial" panose="020B0604020202020204" pitchFamily="34" charset="0"/>
              </a:rPr>
              <a:t>öğretmenler, kurum/kuruluş </a:t>
            </a:r>
            <a:r>
              <a:rPr lang="tr-TR" i="0" dirty="0">
                <a:solidFill>
                  <a:srgbClr val="0066FF"/>
                </a:solidFill>
                <a:effectLst/>
                <a:latin typeface="Arial" panose="020B0604020202020204" pitchFamily="34" charset="0"/>
                <a:cs typeface="Arial" panose="020B0604020202020204" pitchFamily="34" charset="0"/>
              </a:rPr>
              <a:t>müdürü veya müdür yardımcıları proje yürütücüsü olamaz.</a:t>
            </a:r>
            <a:r>
              <a:rPr lang="tr-TR" dirty="0">
                <a:solidFill>
                  <a:srgbClr val="0066FF"/>
                </a:solidFill>
                <a:latin typeface="Arial" panose="020B0604020202020204" pitchFamily="34" charset="0"/>
                <a:cs typeface="Arial" panose="020B0604020202020204" pitchFamily="34" charset="0"/>
              </a:rPr>
              <a:t> </a:t>
            </a:r>
            <a:endParaRPr lang="tr-TR" dirty="0" smtClean="0">
              <a:solidFill>
                <a:srgbClr val="0066FF"/>
              </a:solidFill>
              <a:latin typeface="Arial" panose="020B0604020202020204" pitchFamily="34" charset="0"/>
              <a:cs typeface="Arial" panose="020B0604020202020204" pitchFamily="34" charset="0"/>
            </a:endParaRPr>
          </a:p>
          <a:p>
            <a:pPr>
              <a:lnSpc>
                <a:spcPct val="150000"/>
              </a:lnSpc>
            </a:pPr>
            <a:r>
              <a:rPr lang="tr-TR" dirty="0" smtClean="0">
                <a:solidFill>
                  <a:srgbClr val="FF0000"/>
                </a:solidFill>
                <a:latin typeface="Arial" panose="020B0604020202020204" pitchFamily="34" charset="0"/>
                <a:cs typeface="Arial" panose="020B0604020202020204" pitchFamily="34" charset="0"/>
              </a:rPr>
              <a:t>Başvuru </a:t>
            </a:r>
            <a:r>
              <a:rPr lang="tr-TR" dirty="0">
                <a:solidFill>
                  <a:srgbClr val="FF0000"/>
                </a:solidFill>
                <a:latin typeface="Arial" panose="020B0604020202020204" pitchFamily="34" charset="0"/>
                <a:cs typeface="Arial" panose="020B0604020202020204" pitchFamily="34" charset="0"/>
              </a:rPr>
              <a:t>yapılabilmesi için başvuru sahibinin (proje yürütücüsünün) Araştırmacı Bilgi Sistemi (ARBİS) kaydının bulunması gerekir. ARBİS kaydı bulunmayan başvuru sahiplerinin, http://arbis.tubitak.gov.tr adresinden kayıt olması gerekir. ARBİS kaydını tamamlayan başvuru sahibi başvurusunu (E-imza kullanmadan) http://bilimiz.tubitak.gov.tr adresi “Başvurular” sekmesinden yapabilir. </a:t>
            </a:r>
            <a:endParaRPr lang="tr-TR" dirty="0" smtClean="0">
              <a:solidFill>
                <a:srgbClr val="FF0000"/>
              </a:solidFill>
              <a:latin typeface="Arial" panose="020B0604020202020204" pitchFamily="34" charset="0"/>
              <a:cs typeface="Arial" panose="020B0604020202020204" pitchFamily="34" charset="0"/>
            </a:endParaRPr>
          </a:p>
          <a:p>
            <a:pPr>
              <a:lnSpc>
                <a:spcPct val="150000"/>
              </a:lnSpc>
            </a:pPr>
            <a:r>
              <a:rPr lang="tr-TR" dirty="0" smtClean="0">
                <a:solidFill>
                  <a:srgbClr val="0066FF"/>
                </a:solidFill>
                <a:latin typeface="Arial" panose="020B0604020202020204" pitchFamily="34" charset="0"/>
                <a:cs typeface="Arial" panose="020B0604020202020204" pitchFamily="34" charset="0"/>
              </a:rPr>
              <a:t>“</a:t>
            </a:r>
            <a:r>
              <a:rPr lang="tr-TR" dirty="0">
                <a:solidFill>
                  <a:srgbClr val="0066FF"/>
                </a:solidFill>
                <a:latin typeface="Arial" panose="020B0604020202020204" pitchFamily="34" charset="0"/>
                <a:cs typeface="Arial" panose="020B0604020202020204" pitchFamily="34" charset="0"/>
              </a:rPr>
              <a:t>Başvuru ve Sonuç </a:t>
            </a:r>
            <a:r>
              <a:rPr lang="tr-TR" dirty="0" err="1">
                <a:solidFill>
                  <a:srgbClr val="0066FF"/>
                </a:solidFill>
                <a:latin typeface="Arial" panose="020B0604020202020204" pitchFamily="34" charset="0"/>
                <a:cs typeface="Arial" panose="020B0604020202020204" pitchFamily="34" charset="0"/>
              </a:rPr>
              <a:t>Sistemi”ndeki</a:t>
            </a:r>
            <a:r>
              <a:rPr lang="tr-TR" dirty="0">
                <a:solidFill>
                  <a:srgbClr val="0066FF"/>
                </a:solidFill>
                <a:latin typeface="Arial" panose="020B0604020202020204" pitchFamily="34" charset="0"/>
                <a:cs typeface="Arial" panose="020B0604020202020204" pitchFamily="34" charset="0"/>
              </a:rPr>
              <a:t> başvuru aşamalarını takip ederek başvuruların onaylanması gereklidir. Onaylanmayan veya sonradan onayı kaldırılarak bırakılan başvurular dikkate alınmaz. Başvuru sistemi kapandıktan sonra herhangi bir değişiklik talebi kabul edilmez</a:t>
            </a:r>
            <a:r>
              <a:rPr lang="tr-TR" b="1" dirty="0">
                <a:solidFill>
                  <a:srgbClr val="0070C0"/>
                </a:solidFill>
                <a:latin typeface="Arial" panose="020B0604020202020204" pitchFamily="34" charset="0"/>
                <a:cs typeface="Arial" panose="020B0604020202020204" pitchFamily="34" charset="0"/>
              </a:rPr>
              <a:t/>
            </a:r>
            <a:br>
              <a:rPr lang="tr-TR" b="1" dirty="0">
                <a:solidFill>
                  <a:srgbClr val="0070C0"/>
                </a:solidFill>
                <a:latin typeface="Arial" panose="020B0604020202020204" pitchFamily="34" charset="0"/>
                <a:cs typeface="Arial" panose="020B0604020202020204" pitchFamily="34" charset="0"/>
              </a:rPr>
            </a:br>
            <a:endParaRPr lang="tr-TR" b="1" dirty="0">
              <a:solidFill>
                <a:srgbClr val="0070C0"/>
              </a:solidFill>
              <a:latin typeface="Arial" panose="020B0604020202020204" pitchFamily="34" charset="0"/>
              <a:cs typeface="Arial" panose="020B0604020202020204" pitchFamily="34" charset="0"/>
            </a:endParaRPr>
          </a:p>
        </p:txBody>
      </p:sp>
      <p:pic>
        <p:nvPicPr>
          <p:cNvPr id="8" name="Resim 7"/>
          <p:cNvPicPr/>
          <p:nvPr/>
        </p:nvPicPr>
        <p:blipFill>
          <a:blip r:embed="rId2" cstate="print">
            <a:extLst>
              <a:ext uri="{28A0092B-C50C-407E-A947-70E740481C1C}">
                <a14:useLocalDpi xmlns:a14="http://schemas.microsoft.com/office/drawing/2010/main" val="0"/>
              </a:ext>
            </a:extLst>
          </a:blip>
          <a:stretch>
            <a:fillRect/>
          </a:stretch>
        </p:blipFill>
        <p:spPr>
          <a:xfrm>
            <a:off x="0" y="0"/>
            <a:ext cx="1024299" cy="736460"/>
          </a:xfrm>
          <a:prstGeom prst="rect">
            <a:avLst/>
          </a:prstGeom>
        </p:spPr>
      </p:pic>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658" y="5748528"/>
            <a:ext cx="9091342" cy="1109472"/>
          </a:xfrm>
          <a:prstGeom prst="rect">
            <a:avLst/>
          </a:prstGeom>
        </p:spPr>
      </p:pic>
      <p:pic>
        <p:nvPicPr>
          <p:cNvPr id="10" name="Picture 6"/>
          <p:cNvPicPr>
            <a:picLocks noChangeAspect="1"/>
          </p:cNvPicPr>
          <p:nvPr/>
        </p:nvPicPr>
        <p:blipFill>
          <a:blip r:embed="rId4">
            <a:alphaModFix amt="7999"/>
          </a:blip>
          <a:srcRect l="64952"/>
          <a:stretch>
            <a:fillRect/>
          </a:stretch>
        </p:blipFill>
        <p:spPr>
          <a:xfrm>
            <a:off x="-14776" y="736459"/>
            <a:ext cx="2990986" cy="6128021"/>
          </a:xfrm>
          <a:prstGeom prst="rect">
            <a:avLst/>
          </a:prstGeom>
        </p:spPr>
      </p:pic>
    </p:spTree>
    <p:extLst>
      <p:ext uri="{BB962C8B-B14F-4D97-AF65-F5344CB8AC3E}">
        <p14:creationId xmlns:p14="http://schemas.microsoft.com/office/powerpoint/2010/main" val="15279691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2400" dirty="0"/>
              <a:t>BAŞVURU </a:t>
            </a:r>
            <a:r>
              <a:rPr lang="tr-TR" sz="2400" dirty="0">
                <a:latin typeface="Arial" panose="020B0604020202020204" pitchFamily="34" charset="0"/>
                <a:cs typeface="Arial" panose="020B0604020202020204" pitchFamily="34" charset="0"/>
              </a:rPr>
              <a:t>KOŞULLARI</a:t>
            </a:r>
          </a:p>
        </p:txBody>
      </p:sp>
      <p:sp>
        <p:nvSpPr>
          <p:cNvPr id="9" name="Alt Başlık 2">
            <a:extLst>
              <a:ext uri="{FF2B5EF4-FFF2-40B4-BE49-F238E27FC236}">
                <a16:creationId xmlns:a16="http://schemas.microsoft.com/office/drawing/2014/main" id="{9EF4C0FA-3577-65F5-482E-AE556A4157D3}"/>
              </a:ext>
            </a:extLst>
          </p:cNvPr>
          <p:cNvSpPr txBox="1">
            <a:spLocks/>
          </p:cNvSpPr>
          <p:nvPr/>
        </p:nvSpPr>
        <p:spPr>
          <a:xfrm>
            <a:off x="1" y="706090"/>
            <a:ext cx="9144000" cy="615191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Futura Bk BT"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Futura Bk BT"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Futura Bk BT"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Futura Bk BT"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Futura Bk B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tr-TR" sz="2000" b="1" dirty="0">
                <a:solidFill>
                  <a:srgbClr val="231F20"/>
                </a:solidFill>
                <a:latin typeface="Arial" panose="020B0604020202020204" pitchFamily="34" charset="0"/>
                <a:cs typeface="Arial" panose="020B0604020202020204" pitchFamily="34" charset="0"/>
              </a:rPr>
              <a:t> </a:t>
            </a:r>
            <a:r>
              <a:rPr lang="tr-TR" sz="2000" b="1" dirty="0" smtClean="0">
                <a:solidFill>
                  <a:srgbClr val="231F20"/>
                </a:solidFill>
                <a:latin typeface="Arial" panose="020B0604020202020204" pitchFamily="34" charset="0"/>
                <a:cs typeface="Arial" panose="020B0604020202020204" pitchFamily="34" charset="0"/>
              </a:rPr>
              <a:t>     </a:t>
            </a:r>
          </a:p>
          <a:p>
            <a:pPr marL="0" indent="0">
              <a:buNone/>
            </a:pPr>
            <a:r>
              <a:rPr lang="tr-TR" sz="2000" b="1" dirty="0">
                <a:solidFill>
                  <a:srgbClr val="0070C0"/>
                </a:solidFill>
                <a:latin typeface="Arial" panose="020B0604020202020204" pitchFamily="34" charset="0"/>
                <a:cs typeface="Arial" panose="020B0604020202020204" pitchFamily="34" charset="0"/>
              </a:rPr>
              <a:t> </a:t>
            </a:r>
            <a:r>
              <a:rPr lang="tr-TR" sz="2000" b="1" dirty="0" smtClean="0">
                <a:solidFill>
                  <a:srgbClr val="0070C0"/>
                </a:solidFill>
                <a:latin typeface="Arial" panose="020B0604020202020204" pitchFamily="34" charset="0"/>
                <a:cs typeface="Arial" panose="020B0604020202020204" pitchFamily="34" charset="0"/>
              </a:rPr>
              <a:t> </a:t>
            </a:r>
            <a:r>
              <a:rPr lang="tr-TR" sz="2000" dirty="0">
                <a:solidFill>
                  <a:srgbClr val="0066FF"/>
                </a:solidFill>
                <a:latin typeface="Arial" panose="020B0604020202020204" pitchFamily="34" charset="0"/>
                <a:cs typeface="Arial" panose="020B0604020202020204" pitchFamily="34" charset="0"/>
              </a:rPr>
              <a:t>Programa 4006-A ve 4006-B olarak iki çağrı şeklinde çıkılmıştır. </a:t>
            </a:r>
            <a:endParaRPr lang="tr-TR" sz="2000" dirty="0" smtClean="0">
              <a:solidFill>
                <a:srgbClr val="0066FF"/>
              </a:solidFill>
              <a:latin typeface="Arial" panose="020B0604020202020204" pitchFamily="34" charset="0"/>
              <a:cs typeface="Arial" panose="020B0604020202020204" pitchFamily="34" charset="0"/>
            </a:endParaRPr>
          </a:p>
          <a:p>
            <a:pPr marL="0" indent="0">
              <a:buNone/>
            </a:pPr>
            <a:endParaRPr lang="tr-TR" sz="2000" dirty="0" smtClean="0">
              <a:solidFill>
                <a:srgbClr val="0070C0"/>
              </a:solidFill>
              <a:latin typeface="Arial" panose="020B0604020202020204" pitchFamily="34" charset="0"/>
              <a:cs typeface="Arial" panose="020B0604020202020204" pitchFamily="34" charset="0"/>
            </a:endParaRPr>
          </a:p>
          <a:p>
            <a:pPr marL="0" indent="0">
              <a:buNone/>
            </a:pPr>
            <a:r>
              <a:rPr lang="tr-TR" sz="2000" dirty="0" smtClean="0">
                <a:solidFill>
                  <a:srgbClr val="FF0000"/>
                </a:solidFill>
                <a:latin typeface="Arial" panose="020B0604020202020204" pitchFamily="34" charset="0"/>
                <a:cs typeface="Arial" panose="020B0604020202020204" pitchFamily="34" charset="0"/>
              </a:rPr>
              <a:t> </a:t>
            </a:r>
            <a:r>
              <a:rPr lang="tr-TR" sz="2000" dirty="0">
                <a:solidFill>
                  <a:srgbClr val="FF0000"/>
                </a:solidFill>
                <a:latin typeface="Arial" panose="020B0604020202020204" pitchFamily="34" charset="0"/>
                <a:cs typeface="Arial" panose="020B0604020202020204" pitchFamily="34" charset="0"/>
              </a:rPr>
              <a:t>4006-A çağrısına, 2014 yılından itibaren bilim fuarı gerçekleştirmemiş veya </a:t>
            </a:r>
            <a:r>
              <a:rPr lang="tr-TR" sz="2000" dirty="0" smtClean="0">
                <a:solidFill>
                  <a:srgbClr val="FF0000"/>
                </a:solidFill>
                <a:latin typeface="Arial" panose="020B0604020202020204" pitchFamily="34" charset="0"/>
                <a:cs typeface="Arial" panose="020B0604020202020204" pitchFamily="34" charset="0"/>
              </a:rPr>
              <a:t>en </a:t>
            </a:r>
            <a:r>
              <a:rPr lang="tr-TR" sz="2000" dirty="0">
                <a:solidFill>
                  <a:srgbClr val="FF0000"/>
                </a:solidFill>
                <a:latin typeface="Arial" panose="020B0604020202020204" pitchFamily="34" charset="0"/>
                <a:cs typeface="Arial" panose="020B0604020202020204" pitchFamily="34" charset="0"/>
              </a:rPr>
              <a:t>fazla 2 bilim fuarı gerçekleştirmiş kurum/kuruluşlar* başvurabilmektedir</a:t>
            </a:r>
            <a:r>
              <a:rPr lang="tr-TR" sz="2000" dirty="0" smtClean="0">
                <a:solidFill>
                  <a:srgbClr val="FF0000"/>
                </a:solidFill>
                <a:latin typeface="Arial" panose="020B0604020202020204" pitchFamily="34" charset="0"/>
                <a:cs typeface="Arial" panose="020B0604020202020204" pitchFamily="34" charset="0"/>
              </a:rPr>
              <a:t>.</a:t>
            </a:r>
          </a:p>
          <a:p>
            <a:pPr marL="0" indent="0">
              <a:buNone/>
            </a:pPr>
            <a:r>
              <a:rPr lang="tr-TR" sz="2000" dirty="0" smtClean="0">
                <a:latin typeface="Arial" panose="020B0604020202020204" pitchFamily="34" charset="0"/>
                <a:cs typeface="Arial" panose="020B0604020202020204" pitchFamily="34" charset="0"/>
              </a:rPr>
              <a:t> </a:t>
            </a:r>
          </a:p>
          <a:p>
            <a:pPr marL="0" indent="0">
              <a:buNone/>
            </a:pPr>
            <a:r>
              <a:rPr lang="tr-TR" sz="2000" dirty="0" smtClean="0">
                <a:solidFill>
                  <a:srgbClr val="0066FF"/>
                </a:solidFill>
                <a:latin typeface="Arial" panose="020B0604020202020204" pitchFamily="34" charset="0"/>
                <a:cs typeface="Arial" panose="020B0604020202020204" pitchFamily="34" charset="0"/>
              </a:rPr>
              <a:t> </a:t>
            </a:r>
            <a:r>
              <a:rPr lang="tr-TR" sz="2000" dirty="0">
                <a:solidFill>
                  <a:srgbClr val="0066FF"/>
                </a:solidFill>
                <a:latin typeface="Arial" panose="020B0604020202020204" pitchFamily="34" charset="0"/>
                <a:cs typeface="Arial" panose="020B0604020202020204" pitchFamily="34" charset="0"/>
              </a:rPr>
              <a:t>4006-A çağrısına başvurabilen kurum/kuruluşlar 4006-B çağrısına da başvurabilmektedir.** </a:t>
            </a:r>
            <a:endParaRPr lang="tr-TR" sz="2000" dirty="0" smtClean="0">
              <a:solidFill>
                <a:srgbClr val="0066FF"/>
              </a:solidFill>
              <a:latin typeface="Arial" panose="020B0604020202020204" pitchFamily="34" charset="0"/>
              <a:cs typeface="Arial" panose="020B0604020202020204" pitchFamily="34" charset="0"/>
            </a:endParaRPr>
          </a:p>
          <a:p>
            <a:pPr marL="0" indent="0">
              <a:buNone/>
            </a:pPr>
            <a:endParaRPr lang="tr-TR" sz="2000" dirty="0" smtClean="0">
              <a:latin typeface="Arial" panose="020B0604020202020204" pitchFamily="34" charset="0"/>
              <a:cs typeface="Arial" panose="020B0604020202020204" pitchFamily="34" charset="0"/>
            </a:endParaRPr>
          </a:p>
          <a:p>
            <a:pPr marL="0" indent="0">
              <a:buNone/>
            </a:pPr>
            <a:r>
              <a:rPr lang="tr-TR" sz="2000" dirty="0" smtClean="0">
                <a:solidFill>
                  <a:srgbClr val="FF0000"/>
                </a:solidFill>
                <a:latin typeface="Arial" panose="020B0604020202020204" pitchFamily="34" charset="0"/>
                <a:cs typeface="Arial" panose="020B0604020202020204" pitchFamily="34" charset="0"/>
              </a:rPr>
              <a:t> </a:t>
            </a:r>
            <a:r>
              <a:rPr lang="tr-TR" sz="2000" dirty="0">
                <a:solidFill>
                  <a:srgbClr val="FF0000"/>
                </a:solidFill>
                <a:latin typeface="Arial" panose="020B0604020202020204" pitchFamily="34" charset="0"/>
                <a:cs typeface="Arial" panose="020B0604020202020204" pitchFamily="34" charset="0"/>
              </a:rPr>
              <a:t>4006-B çağrısına Tablo 3’te yer alan tüm kurum/kuruluşlar başvurabilmektedir. </a:t>
            </a:r>
            <a:endParaRPr lang="tr-TR" sz="2000" dirty="0" smtClean="0">
              <a:solidFill>
                <a:srgbClr val="FF0000"/>
              </a:solidFill>
              <a:latin typeface="Arial" panose="020B0604020202020204" pitchFamily="34" charset="0"/>
              <a:cs typeface="Arial" panose="020B0604020202020204" pitchFamily="34" charset="0"/>
            </a:endParaRPr>
          </a:p>
          <a:p>
            <a:pPr marL="0" indent="0">
              <a:buNone/>
            </a:pPr>
            <a:endParaRPr lang="tr-TR" sz="2000" dirty="0" smtClean="0">
              <a:solidFill>
                <a:srgbClr val="FF0000"/>
              </a:solidFill>
              <a:latin typeface="Arial" panose="020B0604020202020204" pitchFamily="34" charset="0"/>
              <a:cs typeface="Arial" panose="020B0604020202020204" pitchFamily="34" charset="0"/>
            </a:endParaRPr>
          </a:p>
          <a:p>
            <a:pPr marL="0" indent="0">
              <a:buNone/>
            </a:pPr>
            <a:r>
              <a:rPr lang="tr-TR" sz="2000" dirty="0" smtClean="0">
                <a:solidFill>
                  <a:srgbClr val="0066FF"/>
                </a:solidFill>
                <a:latin typeface="Arial" panose="020B0604020202020204" pitchFamily="34" charset="0"/>
                <a:cs typeface="Arial" panose="020B0604020202020204" pitchFamily="34" charset="0"/>
              </a:rPr>
              <a:t> </a:t>
            </a:r>
            <a:r>
              <a:rPr lang="tr-TR" sz="2000" dirty="0">
                <a:solidFill>
                  <a:srgbClr val="0066FF"/>
                </a:solidFill>
                <a:latin typeface="Arial" panose="020B0604020202020204" pitchFamily="34" charset="0"/>
                <a:cs typeface="Arial" panose="020B0604020202020204" pitchFamily="34" charset="0"/>
              </a:rPr>
              <a:t>2014 yılından itibaren 3 veya daha fazla bilim fuarı gerçekleştirmiş kurum/kuruluşlar sadece 4006-B çağrısına başvurabilmektedir</a:t>
            </a:r>
            <a:r>
              <a:rPr lang="tr-TR" sz="2000" dirty="0" smtClean="0">
                <a:solidFill>
                  <a:srgbClr val="0066FF"/>
                </a:solidFill>
                <a:latin typeface="Arial" panose="020B0604020202020204" pitchFamily="34" charset="0"/>
                <a:cs typeface="Arial" panose="020B0604020202020204" pitchFamily="34" charset="0"/>
              </a:rPr>
              <a:t>.</a:t>
            </a:r>
          </a:p>
          <a:p>
            <a:pPr marL="0" indent="0">
              <a:buNone/>
            </a:pPr>
            <a:endParaRPr lang="tr-TR" sz="2000" dirty="0" smtClean="0">
              <a:latin typeface="Arial" panose="020B0604020202020204" pitchFamily="34" charset="0"/>
              <a:cs typeface="Arial" panose="020B0604020202020204" pitchFamily="34" charset="0"/>
            </a:endParaRPr>
          </a:p>
          <a:p>
            <a:pPr marL="0" indent="0">
              <a:buNone/>
            </a:pPr>
            <a:r>
              <a:rPr lang="tr-TR" sz="2000" dirty="0" smtClean="0">
                <a:solidFill>
                  <a:srgbClr val="FF0000"/>
                </a:solidFill>
                <a:latin typeface="Arial" panose="020B0604020202020204" pitchFamily="34" charset="0"/>
                <a:cs typeface="Arial" panose="020B0604020202020204" pitchFamily="34" charset="0"/>
              </a:rPr>
              <a:t> </a:t>
            </a:r>
            <a:r>
              <a:rPr lang="tr-TR" sz="2000" dirty="0">
                <a:solidFill>
                  <a:srgbClr val="FF0000"/>
                </a:solidFill>
                <a:latin typeface="Arial" panose="020B0604020202020204" pitchFamily="34" charset="0"/>
                <a:cs typeface="Arial" panose="020B0604020202020204" pitchFamily="34" charset="0"/>
              </a:rPr>
              <a:t>Bir kurum/kuruluş aynı çağrı döneminde sadece bir çağrıya (4006-A ya da 4006-B) başvurabilir. İki çağrıya aynı dönemde başvuruda bulunamaz. </a:t>
            </a:r>
            <a:br>
              <a:rPr lang="tr-TR" sz="2000" dirty="0">
                <a:solidFill>
                  <a:srgbClr val="FF0000"/>
                </a:solidFill>
                <a:latin typeface="Arial" panose="020B0604020202020204" pitchFamily="34" charset="0"/>
                <a:cs typeface="Arial" panose="020B0604020202020204" pitchFamily="34" charset="0"/>
              </a:rPr>
            </a:br>
            <a:endParaRPr lang="tr-TR" sz="2000" dirty="0">
              <a:solidFill>
                <a:srgbClr val="FF0000"/>
              </a:solidFill>
              <a:latin typeface="Arial" panose="020B0604020202020204" pitchFamily="34" charset="0"/>
              <a:cs typeface="Arial" panose="020B0604020202020204" pitchFamily="34" charset="0"/>
            </a:endParaRPr>
          </a:p>
          <a:p>
            <a:pPr marL="0" indent="0">
              <a:buNone/>
            </a:pPr>
            <a:r>
              <a:rPr lang="tr-TR" sz="2000" dirty="0" smtClean="0">
                <a:latin typeface="Arial" panose="020B0604020202020204" pitchFamily="34" charset="0"/>
                <a:cs typeface="Arial" panose="020B0604020202020204" pitchFamily="34" charset="0"/>
              </a:rPr>
              <a:t/>
            </a:r>
            <a:br>
              <a:rPr lang="tr-TR" sz="2000" dirty="0" smtClean="0">
                <a:latin typeface="Arial" panose="020B0604020202020204" pitchFamily="34" charset="0"/>
                <a:cs typeface="Arial" panose="020B0604020202020204" pitchFamily="34" charset="0"/>
              </a:rPr>
            </a:br>
            <a:endParaRPr lang="tr-TR" sz="2000" dirty="0">
              <a:latin typeface="Arial" panose="020B0604020202020204" pitchFamily="34" charset="0"/>
              <a:cs typeface="Arial" panose="020B0604020202020204" pitchFamily="34" charset="0"/>
            </a:endParaRPr>
          </a:p>
        </p:txBody>
      </p:sp>
      <p:pic>
        <p:nvPicPr>
          <p:cNvPr id="6" name="Resim 5"/>
          <p:cNvPicPr/>
          <p:nvPr/>
        </p:nvPicPr>
        <p:blipFill>
          <a:blip r:embed="rId2" cstate="print">
            <a:extLst>
              <a:ext uri="{28A0092B-C50C-407E-A947-70E740481C1C}">
                <a14:useLocalDpi xmlns:a14="http://schemas.microsoft.com/office/drawing/2010/main" val="0"/>
              </a:ext>
            </a:extLst>
          </a:blip>
          <a:stretch>
            <a:fillRect/>
          </a:stretch>
        </p:blipFill>
        <p:spPr>
          <a:xfrm>
            <a:off x="0" y="0"/>
            <a:ext cx="1024299" cy="736460"/>
          </a:xfrm>
          <a:prstGeom prst="rect">
            <a:avLst/>
          </a:prstGeom>
        </p:spPr>
      </p:pic>
      <p:pic>
        <p:nvPicPr>
          <p:cNvPr id="7" name="Picture 6"/>
          <p:cNvPicPr>
            <a:picLocks noChangeAspect="1"/>
          </p:cNvPicPr>
          <p:nvPr/>
        </p:nvPicPr>
        <p:blipFill>
          <a:blip r:embed="rId3">
            <a:alphaModFix amt="7999"/>
          </a:blip>
          <a:srcRect l="64952"/>
          <a:stretch>
            <a:fillRect/>
          </a:stretch>
        </p:blipFill>
        <p:spPr>
          <a:xfrm>
            <a:off x="52658" y="736460"/>
            <a:ext cx="2990986" cy="6112036"/>
          </a:xfrm>
          <a:prstGeom prst="rect">
            <a:avLst/>
          </a:prstGeom>
        </p:spPr>
      </p:pic>
    </p:spTree>
    <p:extLst>
      <p:ext uri="{BB962C8B-B14F-4D97-AF65-F5344CB8AC3E}">
        <p14:creationId xmlns:p14="http://schemas.microsoft.com/office/powerpoint/2010/main" val="1162709536"/>
      </p:ext>
    </p:extLst>
  </p:cSld>
  <p:clrMapOvr>
    <a:masterClrMapping/>
  </p:clrMapOvr>
  <p:timing>
    <p:tnLst>
      <p:par>
        <p:cTn id="1" dur="indefinite" restart="never" nodeType="tmRoot"/>
      </p:par>
    </p:tnLst>
  </p:timing>
</p:sld>
</file>

<file path=ppt/theme/theme1.xml><?xml version="1.0" encoding="utf-8"?>
<a:theme xmlns:a="http://schemas.openxmlformats.org/drawingml/2006/main" name="Ulusal Yenilik Sistemimizin Geleceği_2">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cene3d>
          <a:camera prst="orthographicFront">
            <a:rot lat="0" lon="0" rev="0"/>
          </a:camera>
          <a:lightRig rig="contrasting" dir="t">
            <a:rot lat="0" lon="0" rev="1200000"/>
          </a:lightRig>
        </a:scene3d>
        <a:sp3d contourW="19050" prstMaterial="metal">
          <a:bevelT w="88900" h="203200"/>
          <a:bevelB w="165100" h="254000"/>
        </a:sp3d>
      </a:spPr>
      <a:bodyPr spcFirstLastPara="0" vert="horz" wrap="square" lIns="216354" tIns="189034" rIns="216354" bIns="189034" numCol="1" spcCol="1270" anchor="ctr" anchorCtr="0">
        <a:noAutofit/>
      </a:bodyPr>
      <a:lstStyle>
        <a:defPPr algn="ctr" defTabSz="711200">
          <a:lnSpc>
            <a:spcPct val="90000"/>
          </a:lnSpc>
          <a:spcBef>
            <a:spcPct val="0"/>
          </a:spcBef>
          <a:spcAft>
            <a:spcPct val="35000"/>
          </a:spcAft>
          <a:defRPr b="1" u="none" kern="1200" dirty="0" smtClean="0">
            <a:latin typeface="Futura Bk BT" pitchFamily="34" charset="0"/>
          </a:defRPr>
        </a:defPPr>
      </a:lstStyle>
      <a: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a:style>
    </a:spDef>
    <a:txDef>
      <a:spPr>
        <a:noFill/>
      </a:spPr>
      <a:bodyPr wrap="square" rtlCol="0">
        <a:spAutoFit/>
      </a:bodyPr>
      <a:lstStyle>
        <a:defPPr>
          <a:defRPr dirty="0">
            <a:latin typeface="Futura Lt BT" pitchFamily="34" charset="0"/>
          </a:defRPr>
        </a:defPPr>
      </a:lstStyle>
    </a:txDef>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18139</TotalTime>
  <Words>3975</Words>
  <Application>Microsoft Office PowerPoint</Application>
  <PresentationFormat>Ekran Gösterisi (4:3)</PresentationFormat>
  <Paragraphs>505</Paragraphs>
  <Slides>65</Slides>
  <Notes>14</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65</vt:i4>
      </vt:variant>
    </vt:vector>
  </HeadingPairs>
  <TitlesOfParts>
    <vt:vector size="72" baseType="lpstr">
      <vt:lpstr>Arial</vt:lpstr>
      <vt:lpstr>Arial Unicode MS</vt:lpstr>
      <vt:lpstr>Calibri</vt:lpstr>
      <vt:lpstr>Futura Bk BT</vt:lpstr>
      <vt:lpstr>Times</vt:lpstr>
      <vt:lpstr>Wingdings</vt:lpstr>
      <vt:lpstr>Ulusal Yenilik Sistemimizin Geleceği_2</vt:lpstr>
      <vt:lpstr>10. DÖNEM 4006 – TÜBİTAK BİLİM FUARLARI DESTEKLEME PROGRAMI OKUL SORUMLULARI TOPLANTISI                                                                      BURSA 2023</vt:lpstr>
      <vt:lpstr>                       ÇAĞRI AMACI</vt:lpstr>
      <vt:lpstr>          4006-TÜBİTAK BİLİM FUARLARI AMAÇLARI</vt:lpstr>
      <vt:lpstr>                         21.YÜZYIL BECERİLERİ</vt:lpstr>
      <vt:lpstr>           GELECEĞİN MESLEKLERİNDEN BAZILARI</vt:lpstr>
      <vt:lpstr>PowerPoint Sunusu</vt:lpstr>
      <vt:lpstr>          BAŞVURU YAPABİLECEK KURUM VE          KURULUŞLAR  </vt:lpstr>
      <vt:lpstr>PowerPoint Sunusu</vt:lpstr>
      <vt:lpstr>BAŞVURU KOŞULLARI</vt:lpstr>
      <vt:lpstr>       GERÇEKLEĢTİRİLEN BİLİM FUARI SAYISINA GÖRE BAŞVURU  YAPILABİLECEK ÇAĞRI TÜRÜ TABLOSU</vt:lpstr>
      <vt:lpstr>ORTAK PROJE</vt:lpstr>
      <vt:lpstr>ÇAĞRI ALANLARI  </vt:lpstr>
      <vt:lpstr>ALT PROJE SAYILARI</vt:lpstr>
      <vt:lpstr>TEMATİK KONULAR</vt:lpstr>
      <vt:lpstr>TEMATİK KONULAR</vt:lpstr>
      <vt:lpstr>TEMATİK KONULAR</vt:lpstr>
      <vt:lpstr>PowerPoint Sunusu</vt:lpstr>
      <vt:lpstr>         GÖREV ALAN ÖĞRENCİ VE DANIŞMANLAR</vt:lpstr>
      <vt:lpstr>Benzerlik oranının alt projenin özgünlüğünü olumsuz etkileyecek düzeyde olduğunun tespiti halinde başvuru (değerlendirmeye alınmaksızın) iade edilir.  </vt:lpstr>
      <vt:lpstr>PowerPoint Sunusu</vt:lpstr>
      <vt:lpstr>ALT PROJELER HAZIRLANIRKEN DİKKAT EDİLMESİ GEREKEN ETİK KURALLAR </vt:lpstr>
      <vt:lpstr>ALT PROJELER HAZIRLANIRKEN DİKKAT EDİLMESİ GEREKEN ETİK KURALLAR </vt:lpstr>
      <vt:lpstr>İNSAN VE CANLI HAYVAN İÇEREN ALT     PROJELERDE ETİK KURALLARA UYULMALIDIR</vt:lpstr>
      <vt:lpstr>ARAŞTIRMA BİR ANKET İÇERİYORSA DİKKAT EDİLMESİ GEREKEN ETİK KURALLAR</vt:lpstr>
      <vt:lpstr>PowerPoint Sunusu</vt:lpstr>
      <vt:lpstr>FUARIN YERİ VE ZAMANI</vt:lpstr>
      <vt:lpstr>PowerPoint Sunusu</vt:lpstr>
      <vt:lpstr>ALT PROJE TÜRLERİ</vt:lpstr>
      <vt:lpstr>ARAŞTIRMA ALT PROJE BASAMAKLARI</vt:lpstr>
      <vt:lpstr>TASARIM ALT PROJE BASAMAKLARI </vt:lpstr>
      <vt:lpstr>İNCELEME ALT PROJE BASAMAKLARI</vt:lpstr>
      <vt:lpstr>ÖRNEK ALT PROJELER</vt:lpstr>
      <vt:lpstr> ARAŞTIRMA ALT PROJESİ– KONU BELİRLEME VE ARAŞTIRMA YAPMA </vt:lpstr>
      <vt:lpstr> HİPOTEZ KURMA </vt:lpstr>
      <vt:lpstr> DENEY VE GÖZLEM ZAMANI </vt:lpstr>
      <vt:lpstr>DENEY VE GÖZLEM ZAMANI</vt:lpstr>
      <vt:lpstr> VERİ TOPLAMA, DEĞERLENDİRME VE SONUÇ </vt:lpstr>
      <vt:lpstr> VERİ TOPLAMA, DEĞERLENDİRME VE SONUÇ </vt:lpstr>
      <vt:lpstr>ARAŞTIRMA ALT PROJESİ ÖRNEĞİ</vt:lpstr>
      <vt:lpstr>ARAŞTIRMA ALT PROJESİ ÖRNEĞİ</vt:lpstr>
      <vt:lpstr>ARAŞTIRMA ALT PROJESİ ÖRNEĞİ</vt:lpstr>
      <vt:lpstr>ARAŞTIRMA ALT PROJESİ ÖRNEĞİ</vt:lpstr>
      <vt:lpstr>  TASARIM ALT PROJESİ – PROBLEMİ BELİRLEME    </vt:lpstr>
      <vt:lpstr>  TASARIM ALT PROJESİ – PROBLEMİ BELİRLEME  </vt:lpstr>
      <vt:lpstr> PROBLEMİ ARAŞTIRMA </vt:lpstr>
      <vt:lpstr> GEREKSİNİMLERİ BELİRLEME </vt:lpstr>
      <vt:lpstr>OLASI ÇÖZÜMLER GELİŞTİRME, EN İYİ ÇÖZÜMÜ SEÇME </vt:lpstr>
      <vt:lpstr>PROTOTİP OLUŞTURMA</vt:lpstr>
      <vt:lpstr> ÇÖZÜMLERİ TEST ETME VE DEĞERLENDİRME, SONUÇLARI RAPORLAŞTIRMA </vt:lpstr>
      <vt:lpstr>TASARIM ALT PROJESİ ÖRNEĞİ </vt:lpstr>
      <vt:lpstr>TASARIM ALT PROJESİ ÖRNEĞİ </vt:lpstr>
      <vt:lpstr>TASARIM ALT PROJESİ ÖRNEĞİ </vt:lpstr>
      <vt:lpstr>TASARIM ALT PROJESİ ÖRNEĞİ </vt:lpstr>
      <vt:lpstr> İNCELEME ALT PROJESİ – ARAŞTIRMA KONUSU / SORUSU BELİRLEME </vt:lpstr>
      <vt:lpstr> ANAHTAR SÖZCÜKLERİ BELİRLEME </vt:lpstr>
      <vt:lpstr> KAYNAK TARAMASI YAPMA, KAYNAKLARI SENTEZLEME </vt:lpstr>
      <vt:lpstr> SUNUM  </vt:lpstr>
      <vt:lpstr>İNCELEME ALT PROJESİ ÖRNEĞİ</vt:lpstr>
      <vt:lpstr>İNCELEME ALT PROJESİ ÖRNEĞİ</vt:lpstr>
      <vt:lpstr>İNCELEME ALT PROJESİ ÖRNEĞİ</vt:lpstr>
      <vt:lpstr>İNCELEME ALT PROJESİ ÖRNEĞİ</vt:lpstr>
      <vt:lpstr>DEĞERLENDİRME, İZLEME VE SONUÇLANDIRMA</vt:lpstr>
      <vt:lpstr>DEĞERLENDİRME, İZLEME VE SONUÇLANDIRMA</vt:lpstr>
      <vt:lpstr>Bilim Fuarlarının Değerlendirilmesi</vt:lpstr>
      <vt:lpstr>TEŞEKKÜRLER</vt:lpstr>
    </vt:vector>
  </TitlesOfParts>
  <Company>Tubitak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Bilim ve toplum</dc:title>
  <dc:creator>tubitak</dc:creator>
  <cp:lastModifiedBy>ŞÜKRÜ BAYRAM</cp:lastModifiedBy>
  <cp:revision>1990</cp:revision>
  <cp:lastPrinted>2018-05-24T07:22:50Z</cp:lastPrinted>
  <dcterms:created xsi:type="dcterms:W3CDTF">2011-11-25T07:06:56Z</dcterms:created>
  <dcterms:modified xsi:type="dcterms:W3CDTF">2023-01-12T08:54:53Z</dcterms:modified>
</cp:coreProperties>
</file>